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2" r:id="rId3"/>
    <p:sldId id="264" r:id="rId4"/>
    <p:sldId id="268" r:id="rId5"/>
    <p:sldId id="276" r:id="rId6"/>
    <p:sldId id="281" r:id="rId7"/>
    <p:sldId id="278" r:id="rId8"/>
    <p:sldId id="314" r:id="rId9"/>
    <p:sldId id="313" r:id="rId10"/>
    <p:sldId id="283" r:id="rId11"/>
    <p:sldId id="284" r:id="rId12"/>
    <p:sldId id="286" r:id="rId13"/>
    <p:sldId id="288" r:id="rId14"/>
    <p:sldId id="285" r:id="rId15"/>
    <p:sldId id="287" r:id="rId16"/>
    <p:sldId id="292" r:id="rId17"/>
    <p:sldId id="306" r:id="rId18"/>
    <p:sldId id="296" r:id="rId19"/>
    <p:sldId id="304" r:id="rId20"/>
    <p:sldId id="312" r:id="rId21"/>
    <p:sldId id="308" r:id="rId22"/>
    <p:sldId id="310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8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71F5-9290-49DB-B470-A757D08A84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A9119-2416-4BDF-BF0E-8B6F5AE4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91221-25AA-4493-BC2C-4472B9B90E9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34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4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44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5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58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792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58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215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96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92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98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14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7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326574" y="116117"/>
            <a:ext cx="12860387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255" y="277077"/>
            <a:ext cx="3247060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56801"/>
      </p:ext>
    </p:extLst>
  </p:cSld>
  <p:clrMapOvr>
    <a:masterClrMapping/>
  </p:clrMapOvr>
  <p:transition spd="slow" advClick="0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4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ACFE-5159-4AD2-87A1-D06BCEDEF7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1.mp3"/><Relationship Id="rId7" Type="http://schemas.openxmlformats.org/officeDocument/2006/relationships/image" Target="../media/image3.em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2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9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32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9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1F698E-424C-4AE6-B50E-19FEC7288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246" y="5148521"/>
            <a:ext cx="5218938" cy="17094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7CA8BB-DBC1-465C-A8F8-DC9900452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1416" y="2128734"/>
            <a:ext cx="1287304" cy="852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F6A219-28DC-414F-9CB3-B1190C293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254" y="324918"/>
            <a:ext cx="1287304" cy="852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855E-1A2C-46C9-ACA5-C850EC70B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220" y="4973538"/>
            <a:ext cx="1428722" cy="1859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5149" y="4973537"/>
            <a:ext cx="1454939" cy="18235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B50836-E293-471D-B26D-E577D8AFE3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3048" y="4973538"/>
            <a:ext cx="1688631" cy="1920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3099" y="972942"/>
            <a:ext cx="6573567" cy="127388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PHÙ ĐỔNG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3654465" y="2900724"/>
            <a:ext cx="5403252" cy="672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 TOÁN 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211221" y="3573474"/>
            <a:ext cx="8291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 GẤP MỘT SỐ LÊN NHIỀU LẦN</a:t>
            </a:r>
          </a:p>
          <a:p>
            <a:r>
              <a:rPr lang="en-GB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iai Điệu Vui Tươi giúp cải thiện tâm trạng Nhạc không lời thư giãn (mp3cut.net)">
            <a:hlinkClick r:id="" action="ppaction://media"/>
            <a:extLst>
              <a:ext uri="{FF2B5EF4-FFF2-40B4-BE49-F238E27FC236}">
                <a16:creationId xmlns:a16="http://schemas.microsoft.com/office/drawing/2014/main" id="{6CECFF17-B771-402F-ABFE-2B0EAC7CFE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39198" y="666352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9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  <p:extLst>
    <p:ext uri="{E180D4A7-C9FB-4DFB-919C-405C955672EB}">
      <p14:showEvtLst xmlns:p14="http://schemas.microsoft.com/office/powerpoint/2010/main">
        <p14:playEvt time="13609" objId="2"/>
        <p14:stopEvt time="3107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5">
            <a:extLst>
              <a:ext uri="{FF2B5EF4-FFF2-40B4-BE49-F238E27FC236}">
                <a16:creationId xmlns:a16="http://schemas.microsoft.com/office/drawing/2014/main" id="{99BEEEC6-DC9A-420A-9A05-F722E02A2E9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EFBEA"/>
          </a:solidFill>
        </p:grpSpPr>
        <p:pic>
          <p:nvPicPr>
            <p:cNvPr id="89" name="图片 2">
              <a:extLst>
                <a:ext uri="{FF2B5EF4-FFF2-40B4-BE49-F238E27FC236}">
                  <a16:creationId xmlns:a16="http://schemas.microsoft.com/office/drawing/2014/main" id="{959DAEBA-237F-433E-9127-DE8B47660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  <a:solidFill>
              <a:srgbClr val="FEFBEA">
                <a:alpha val="58000"/>
              </a:srgbClr>
            </a:solidFill>
          </p:spPr>
        </p:pic>
        <p:sp>
          <p:nvSpPr>
            <p:cNvPr id="90" name="矩形 3">
              <a:extLst>
                <a:ext uri="{FF2B5EF4-FFF2-40B4-BE49-F238E27FC236}">
                  <a16:creationId xmlns:a16="http://schemas.microsoft.com/office/drawing/2014/main" id="{AD424A48-DDC5-4CD1-8A9F-1267AEF53486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52CBA802-B304-4EF7-977A-BCFAAC8A8838}"/>
              </a:ext>
            </a:extLst>
          </p:cNvPr>
          <p:cNvSpPr/>
          <p:nvPr/>
        </p:nvSpPr>
        <p:spPr>
          <a:xfrm>
            <a:off x="6446945" y="972943"/>
            <a:ext cx="4767641" cy="30320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11EB4F-869D-48A3-BFED-9584143A88AA}"/>
              </a:ext>
            </a:extLst>
          </p:cNvPr>
          <p:cNvSpPr/>
          <p:nvPr/>
        </p:nvSpPr>
        <p:spPr>
          <a:xfrm>
            <a:off x="1545070" y="972943"/>
            <a:ext cx="4767641" cy="30320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067669-CEA1-4C1D-A73A-324B2276F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70" y="4006896"/>
            <a:ext cx="2286871" cy="2889480"/>
          </a:xfrm>
          <a:prstGeom prst="rect">
            <a:avLst/>
          </a:prstGeom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641475" y="33862"/>
            <a:ext cx="8934450" cy="884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2cm,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886439" y="2050970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425480" y="205097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2264379" y="1506342"/>
            <a:ext cx="1447800" cy="800100"/>
            <a:chOff x="576" y="1536"/>
            <a:chExt cx="912" cy="504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2 cm</a:t>
              </a:r>
            </a:p>
          </p:txBody>
        </p:sp>
      </p:grp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1876080" y="2917814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5754344" y="2990051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2142780" y="972943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tắt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3869445" y="344785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cm </a:t>
            </a:r>
          </a:p>
        </p:txBody>
      </p: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2264379" y="2412189"/>
            <a:ext cx="1447800" cy="800100"/>
            <a:chOff x="576" y="1536"/>
            <a:chExt cx="912" cy="50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 cm</a:t>
              </a:r>
            </a:p>
          </p:txBody>
        </p:sp>
      </p:grp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3423231" y="2399489"/>
            <a:ext cx="1447800" cy="800100"/>
            <a:chOff x="576" y="1536"/>
            <a:chExt cx="912" cy="504"/>
          </a:xfrm>
        </p:grpSpPr>
        <p:grpSp>
          <p:nvGrpSpPr>
            <p:cNvPr id="64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7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 cm</a:t>
              </a:r>
            </a:p>
          </p:txBody>
        </p:sp>
      </p:grp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4575963" y="2412189"/>
            <a:ext cx="1447800" cy="800100"/>
            <a:chOff x="576" y="1536"/>
            <a:chExt cx="912" cy="504"/>
          </a:xfrm>
        </p:grpSpPr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 cm</a:t>
              </a:r>
            </a:p>
          </p:txBody>
        </p:sp>
      </p:grpSp>
      <p:sp>
        <p:nvSpPr>
          <p:cNvPr id="77" name="AutoShape 20"/>
          <p:cNvSpPr>
            <a:spLocks/>
          </p:cNvSpPr>
          <p:nvPr/>
        </p:nvSpPr>
        <p:spPr bwMode="auto">
          <a:xfrm rot="16200000">
            <a:off x="3823983" y="1583509"/>
            <a:ext cx="328612" cy="3441700"/>
          </a:xfrm>
          <a:prstGeom prst="leftBrace">
            <a:avLst>
              <a:gd name="adj1" fmla="val 19618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7322775" y="2200971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 x 3 = 6 ( cm)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6829005" y="1695312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: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7919583" y="268285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sng" dirty="0" err="1">
                <a:latin typeface="Times New Roman" pitchFamily="18" charset="0"/>
              </a:rPr>
              <a:t>Đáp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số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: 6 cm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244644" y="4393114"/>
            <a:ext cx="707282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2cm gấp lên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ta lấy 2 nhân 3 </a:t>
            </a:r>
          </a:p>
        </p:txBody>
      </p:sp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7353760" y="1027618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giải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43802" y="492215"/>
            <a:ext cx="14455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828911" y="492215"/>
            <a:ext cx="1951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030517" y="843935"/>
            <a:ext cx="2889066" cy="72237"/>
            <a:chOff x="-1435704" y="3717948"/>
            <a:chExt cx="2889066" cy="72237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-1418046" y="3717948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-1435704" y="3790185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5869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2" grpId="0"/>
      <p:bldP spid="53" grpId="0"/>
      <p:bldP spid="54" grpId="0"/>
      <p:bldP spid="55" grpId="0"/>
      <p:bldP spid="77" grpId="0" animBg="1"/>
      <p:bldP spid="78" grpId="0"/>
      <p:bldP spid="79" grpId="0"/>
      <p:bldP spid="80" grpId="0"/>
      <p:bldP spid="81" grpId="0" animBg="1"/>
      <p:bldP spid="82" grpId="0"/>
    </p:bldLst>
  </p:timing>
  <p:extLst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5">
            <a:extLst>
              <a:ext uri="{FF2B5EF4-FFF2-40B4-BE49-F238E27FC236}">
                <a16:creationId xmlns:a16="http://schemas.microsoft.com/office/drawing/2014/main" id="{3838A8E0-C168-4B48-BCAE-4D69C1E4C2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id="{2471F07A-3DEF-45B8-844B-08CD4CD54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22" name="矩形 3">
              <a:extLst>
                <a:ext uri="{FF2B5EF4-FFF2-40B4-BE49-F238E27FC236}">
                  <a16:creationId xmlns:a16="http://schemas.microsoft.com/office/drawing/2014/main" id="{019C4ACA-E32C-4136-A8AF-CE33C7213E75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6F86443-A25E-4443-A387-690734760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954A34-6E04-4549-BE9B-0CDAD0AC7A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07" y="510991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AEAD09-9C84-48C8-919F-C148B5076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60" y="3113998"/>
            <a:ext cx="2828925" cy="29799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F25D90-CE6D-4E6F-A407-29BA9FDED6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46" y="-399561"/>
            <a:ext cx="8700016" cy="5086654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1725D2C-CEF7-4DD9-B06D-6F22B3ED165E}"/>
              </a:ext>
            </a:extLst>
          </p:cNvPr>
          <p:cNvSpPr/>
          <p:nvPr/>
        </p:nvSpPr>
        <p:spPr>
          <a:xfrm>
            <a:off x="5229157" y="1195421"/>
            <a:ext cx="4724017" cy="1150025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Muốn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gấp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2cm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lên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4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lần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ta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lấy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2 x 4 = 8 (cm)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01394" y="2785205"/>
            <a:ext cx="4695404" cy="1149455"/>
            <a:chOff x="3777394" y="2785204"/>
            <a:chExt cx="4695404" cy="114945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607D1DC-F87A-41B4-977F-7CD33BEF483B}"/>
                </a:ext>
              </a:extLst>
            </p:cNvPr>
            <p:cNvSpPr/>
            <p:nvPr/>
          </p:nvSpPr>
          <p:spPr>
            <a:xfrm>
              <a:off x="3777394" y="2785204"/>
              <a:ext cx="4695404" cy="1083555"/>
            </a:xfrm>
            <a:prstGeom prst="roundRect">
              <a:avLst>
                <a:gd name="adj" fmla="val 50000"/>
              </a:avLst>
            </a:prstGeom>
            <a:solidFill>
              <a:srgbClr val="FAC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E1D58E0-F257-483F-983B-3C7720B6B822}"/>
                </a:ext>
              </a:extLst>
            </p:cNvPr>
            <p:cNvSpPr txBox="1"/>
            <p:nvPr/>
          </p:nvSpPr>
          <p:spPr>
            <a:xfrm>
              <a:off x="3994104" y="2857441"/>
              <a:ext cx="44064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Muốn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gấp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4kg </a:t>
              </a:r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lên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5 </a:t>
              </a:r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lần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ta </a:t>
              </a:r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lấy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</a:rPr>
                <a:t>4 x 5 = 20 (kg)</a:t>
              </a:r>
              <a:endPara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12299" y="1272733"/>
            <a:ext cx="5294474" cy="2666383"/>
            <a:chOff x="3419574" y="4377384"/>
            <a:chExt cx="5294474" cy="2666383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37169DB-F8C3-4245-84CE-30FB7ED860EE}"/>
                </a:ext>
              </a:extLst>
            </p:cNvPr>
            <p:cNvSpPr/>
            <p:nvPr/>
          </p:nvSpPr>
          <p:spPr>
            <a:xfrm>
              <a:off x="3419574" y="4377384"/>
              <a:ext cx="5056590" cy="2579657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98094C3-C5A2-48A7-86D0-29CDC1752D4E}"/>
                </a:ext>
              </a:extLst>
            </p:cNvPr>
            <p:cNvSpPr txBox="1"/>
            <p:nvPr/>
          </p:nvSpPr>
          <p:spPr>
            <a:xfrm>
              <a:off x="3632029" y="4735443"/>
              <a:ext cx="50820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Muốn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gấp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một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lên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nhiều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ta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lấy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đó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nhân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với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</a:p>
            <a:p>
              <a:endPara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44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BF031E-F55A-4B9E-B45B-44B3C537A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C0295-E956-481A-BF52-7F222479F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07" y="510991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92" y="287860"/>
            <a:ext cx="5609380" cy="444140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BC2FEB-58BF-4832-8FC7-0201B10F41CF}"/>
              </a:ext>
            </a:extLst>
          </p:cNvPr>
          <p:cNvSpPr txBox="1"/>
          <p:nvPr/>
        </p:nvSpPr>
        <p:spPr>
          <a:xfrm>
            <a:off x="5525189" y="2489919"/>
            <a:ext cx="4832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Thực</a:t>
            </a:r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hành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7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2" y="3120101"/>
            <a:ext cx="4181652" cy="418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5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">
            <a:extLst>
              <a:ext uri="{FF2B5EF4-FFF2-40B4-BE49-F238E27FC236}">
                <a16:creationId xmlns:a16="http://schemas.microsoft.com/office/drawing/2014/main" id="{2632F72A-AFBC-41E2-AB81-4120E6C1FBC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3EAC3589-C238-4E91-A465-8AEA248E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16" name="矩形 3">
              <a:extLst>
                <a:ext uri="{FF2B5EF4-FFF2-40B4-BE49-F238E27FC236}">
                  <a16:creationId xmlns:a16="http://schemas.microsoft.com/office/drawing/2014/main" id="{0BE694F6-4262-45B1-BC99-2119E5C7F4E9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59A2312-E4E1-45B7-9114-0757F8947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FF8E2E-34D1-413E-AE3E-765ED23C64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07" y="510991"/>
            <a:ext cx="1715248" cy="295835"/>
          </a:xfrm>
          <a:prstGeom prst="rect">
            <a:avLst/>
          </a:prstGeom>
        </p:spPr>
      </p:pic>
      <p:grpSp>
        <p:nvGrpSpPr>
          <p:cNvPr id="8" name="组合 31">
            <a:extLst>
              <a:ext uri="{FF2B5EF4-FFF2-40B4-BE49-F238E27FC236}">
                <a16:creationId xmlns:a16="http://schemas.microsoft.com/office/drawing/2014/main" id="{486E095B-3D9C-4CFB-84B1-D0741E9EE75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478639" y="1962018"/>
            <a:ext cx="4622800" cy="3321844"/>
            <a:chOff x="0" y="0"/>
            <a:chExt cx="5970957" cy="5720949"/>
          </a:xfrm>
        </p:grpSpPr>
        <p:sp>
          <p:nvSpPr>
            <p:cNvPr id="9" name="任意多边形 29">
              <a:extLst>
                <a:ext uri="{FF2B5EF4-FFF2-40B4-BE49-F238E27FC236}">
                  <a16:creationId xmlns:a16="http://schemas.microsoft.com/office/drawing/2014/main" id="{71810BD3-00E5-48CD-898E-A947DA5202E6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3025214" y="1371938"/>
              <a:ext cx="2969116" cy="2922369"/>
            </a:xfrm>
            <a:custGeom>
              <a:avLst/>
              <a:gdLst>
                <a:gd name="T0" fmla="*/ 1299463 w 2969116"/>
                <a:gd name="T1" fmla="*/ 2197576 h 2922369"/>
                <a:gd name="T2" fmla="*/ 1332628 w 2969116"/>
                <a:gd name="T3" fmla="*/ 2207871 h 2922369"/>
                <a:gd name="T4" fmla="*/ 1315965 w 2969116"/>
                <a:gd name="T5" fmla="*/ 2224739 h 2922369"/>
                <a:gd name="T6" fmla="*/ 0 w 2969116"/>
                <a:gd name="T7" fmla="*/ 1484558 h 2922369"/>
                <a:gd name="T8" fmla="*/ 1484558 w 2969116"/>
                <a:gd name="T9" fmla="*/ 0 h 2922369"/>
                <a:gd name="T10" fmla="*/ 2969116 w 2969116"/>
                <a:gd name="T11" fmla="*/ 1484558 h 2922369"/>
                <a:gd name="T12" fmla="*/ 2426295 w 2969116"/>
                <a:gd name="T13" fmla="*/ 2632241 h 2922369"/>
                <a:gd name="T14" fmla="*/ 2291178 w 2969116"/>
                <a:gd name="T15" fmla="*/ 2729920 h 2922369"/>
                <a:gd name="T16" fmla="*/ 2483627 w 2969116"/>
                <a:gd name="T17" fmla="*/ 2922369 h 2922369"/>
                <a:gd name="T18" fmla="*/ 1563589 w 2969116"/>
                <a:gd name="T19" fmla="*/ 2922369 h 2922369"/>
                <a:gd name="T20" fmla="*/ 1563589 w 2969116"/>
                <a:gd name="T21" fmla="*/ 2002331 h 2922369"/>
                <a:gd name="T22" fmla="*/ 1737709 w 2969116"/>
                <a:gd name="T23" fmla="*/ 2176450 h 2922369"/>
                <a:gd name="T24" fmla="*/ 1772305 w 2969116"/>
                <a:gd name="T25" fmla="*/ 2165711 h 2922369"/>
                <a:gd name="T26" fmla="*/ 2223804 w 2969116"/>
                <a:gd name="T27" fmla="*/ 1484558 h 2922369"/>
                <a:gd name="T28" fmla="*/ 1484558 w 2969116"/>
                <a:gd name="T29" fmla="*/ 745312 h 2922369"/>
                <a:gd name="T30" fmla="*/ 745312 w 2969116"/>
                <a:gd name="T31" fmla="*/ 1484558 h 2922369"/>
                <a:gd name="T32" fmla="*/ 760331 w 2969116"/>
                <a:gd name="T33" fmla="*/ 1633542 h 2922369"/>
                <a:gd name="T34" fmla="*/ 776482 w 2969116"/>
                <a:gd name="T35" fmla="*/ 1685572 h 2922369"/>
                <a:gd name="T36" fmla="*/ 740539 w 2969116"/>
                <a:gd name="T37" fmla="*/ 1663736 h 2922369"/>
                <a:gd name="T38" fmla="*/ 32911 w 2969116"/>
                <a:gd name="T39" fmla="*/ 1484558 h 2922369"/>
                <a:gd name="T40" fmla="*/ 83 w 2969116"/>
                <a:gd name="T41" fmla="*/ 1486216 h 2922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9116"/>
                <a:gd name="T64" fmla="*/ 0 h 2922369"/>
                <a:gd name="T65" fmla="*/ 2969116 w 2969116"/>
                <a:gd name="T66" fmla="*/ 2922369 h 2922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9116" h="2922369">
                  <a:moveTo>
                    <a:pt x="1299463" y="2197576"/>
                  </a:moveTo>
                  <a:lnTo>
                    <a:pt x="1332628" y="2207871"/>
                  </a:lnTo>
                  <a:lnTo>
                    <a:pt x="1315965" y="2224739"/>
                  </a:lnTo>
                  <a:lnTo>
                    <a:pt x="1299463" y="2197576"/>
                  </a:lnTo>
                  <a:close/>
                  <a:moveTo>
                    <a:pt x="0" y="1484558"/>
                  </a:move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ubicBezTo>
                    <a:pt x="2969116" y="1946953"/>
                    <a:pt x="2757717" y="2359972"/>
                    <a:pt x="2426295" y="2632241"/>
                  </a:cubicBezTo>
                  <a:lnTo>
                    <a:pt x="2291178" y="2729920"/>
                  </a:lnTo>
                  <a:lnTo>
                    <a:pt x="2483627" y="2922369"/>
                  </a:lnTo>
                  <a:lnTo>
                    <a:pt x="1563589" y="2922369"/>
                  </a:lnTo>
                  <a:lnTo>
                    <a:pt x="1563589" y="2002331"/>
                  </a:lnTo>
                  <a:lnTo>
                    <a:pt x="1737709" y="2176450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任意多边形 27">
              <a:extLst>
                <a:ext uri="{FF2B5EF4-FFF2-40B4-BE49-F238E27FC236}">
                  <a16:creationId xmlns:a16="http://schemas.microsoft.com/office/drawing/2014/main" id="{7D98C0F0-8BA1-4AD6-AA39-2FC020B9C79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-29521" y="1395020"/>
              <a:ext cx="2969116" cy="2910073"/>
            </a:xfrm>
            <a:custGeom>
              <a:avLst/>
              <a:gdLst>
                <a:gd name="T0" fmla="*/ 1332628 w 2969116"/>
                <a:gd name="T1" fmla="*/ 2207871 h 2910073"/>
                <a:gd name="T2" fmla="*/ 1315965 w 2969116"/>
                <a:gd name="T3" fmla="*/ 2224739 h 2910073"/>
                <a:gd name="T4" fmla="*/ 1299463 w 2969116"/>
                <a:gd name="T5" fmla="*/ 2197576 h 2910073"/>
                <a:gd name="T6" fmla="*/ 2969116 w 2969116"/>
                <a:gd name="T7" fmla="*/ 1484558 h 2910073"/>
                <a:gd name="T8" fmla="*/ 2277174 w 2969116"/>
                <a:gd name="T9" fmla="*/ 2740043 h 2910073"/>
                <a:gd name="T10" fmla="*/ 2271609 w 2969116"/>
                <a:gd name="T11" fmla="*/ 2743220 h 2910073"/>
                <a:gd name="T12" fmla="*/ 2438462 w 2969116"/>
                <a:gd name="T13" fmla="*/ 2910073 h 2910073"/>
                <a:gd name="T14" fmla="*/ 1518424 w 2969116"/>
                <a:gd name="T15" fmla="*/ 2910073 h 2910073"/>
                <a:gd name="T16" fmla="*/ 1518424 w 2969116"/>
                <a:gd name="T17" fmla="*/ 1990035 h 2910073"/>
                <a:gd name="T18" fmla="*/ 1712626 w 2969116"/>
                <a:gd name="T19" fmla="*/ 2184237 h 2910073"/>
                <a:gd name="T20" fmla="*/ 1772305 w 2969116"/>
                <a:gd name="T21" fmla="*/ 2165711 h 2910073"/>
                <a:gd name="T22" fmla="*/ 2223804 w 2969116"/>
                <a:gd name="T23" fmla="*/ 1484558 h 2910073"/>
                <a:gd name="T24" fmla="*/ 1484558 w 2969116"/>
                <a:gd name="T25" fmla="*/ 745312 h 2910073"/>
                <a:gd name="T26" fmla="*/ 745312 w 2969116"/>
                <a:gd name="T27" fmla="*/ 1484558 h 2910073"/>
                <a:gd name="T28" fmla="*/ 760331 w 2969116"/>
                <a:gd name="T29" fmla="*/ 1633542 h 2910073"/>
                <a:gd name="T30" fmla="*/ 776482 w 2969116"/>
                <a:gd name="T31" fmla="*/ 1685572 h 2910073"/>
                <a:gd name="T32" fmla="*/ 740539 w 2969116"/>
                <a:gd name="T33" fmla="*/ 1663736 h 2910073"/>
                <a:gd name="T34" fmla="*/ 32911 w 2969116"/>
                <a:gd name="T35" fmla="*/ 1484558 h 2910073"/>
                <a:gd name="T36" fmla="*/ 83 w 2969116"/>
                <a:gd name="T37" fmla="*/ 1486216 h 2910073"/>
                <a:gd name="T38" fmla="*/ 0 w 2969116"/>
                <a:gd name="T39" fmla="*/ 1484558 h 2910073"/>
                <a:gd name="T40" fmla="*/ 1484558 w 2969116"/>
                <a:gd name="T41" fmla="*/ 0 h 2910073"/>
                <a:gd name="T42" fmla="*/ 2969116 w 2969116"/>
                <a:gd name="T43" fmla="*/ 1484558 h 29100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69116"/>
                <a:gd name="T67" fmla="*/ 0 h 2910073"/>
                <a:gd name="T68" fmla="*/ 2969116 w 2969116"/>
                <a:gd name="T69" fmla="*/ 2910073 h 29100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69116" h="2910073">
                  <a:moveTo>
                    <a:pt x="1332628" y="2207871"/>
                  </a:moveTo>
                  <a:lnTo>
                    <a:pt x="1315965" y="2224739"/>
                  </a:lnTo>
                  <a:lnTo>
                    <a:pt x="1299463" y="2197576"/>
                  </a:lnTo>
                  <a:lnTo>
                    <a:pt x="1332628" y="2207871"/>
                  </a:lnTo>
                  <a:close/>
                  <a:moveTo>
                    <a:pt x="2969116" y="1484558"/>
                  </a:moveTo>
                  <a:cubicBezTo>
                    <a:pt x="2969116" y="2013009"/>
                    <a:pt x="2693003" y="2476970"/>
                    <a:pt x="2277174" y="2740043"/>
                  </a:cubicBezTo>
                  <a:lnTo>
                    <a:pt x="2271609" y="2743220"/>
                  </a:lnTo>
                  <a:lnTo>
                    <a:pt x="2438462" y="2910073"/>
                  </a:lnTo>
                  <a:lnTo>
                    <a:pt x="1518424" y="2910073"/>
                  </a:lnTo>
                  <a:lnTo>
                    <a:pt x="1518424" y="1990035"/>
                  </a:lnTo>
                  <a:lnTo>
                    <a:pt x="1712626" y="2184237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lose/>
                </a:path>
              </a:pathLst>
            </a:custGeom>
            <a:solidFill>
              <a:srgbClr val="F8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任意多边形 28">
              <a:extLst>
                <a:ext uri="{FF2B5EF4-FFF2-40B4-BE49-F238E27FC236}">
                  <a16:creationId xmlns:a16="http://schemas.microsoft.com/office/drawing/2014/main" id="{F1A78A24-053D-4130-AE96-A03E3DCF433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636328" y="-81041"/>
              <a:ext cx="2803108" cy="2965187"/>
            </a:xfrm>
            <a:custGeom>
              <a:avLst/>
              <a:gdLst>
                <a:gd name="T0" fmla="*/ 621042 w 2803108"/>
                <a:gd name="T1" fmla="*/ 1721756 h 2965187"/>
                <a:gd name="T2" fmla="*/ 608331 w 2803108"/>
                <a:gd name="T3" fmla="*/ 1689440 h 2965187"/>
                <a:gd name="T4" fmla="*/ 592737 w 2803108"/>
                <a:gd name="T5" fmla="*/ 1707301 h 2965187"/>
                <a:gd name="T6" fmla="*/ 2802546 w 2803108"/>
                <a:gd name="T7" fmla="*/ 1527174 h 2965187"/>
                <a:gd name="T8" fmla="*/ 2799005 w 2803108"/>
                <a:gd name="T9" fmla="*/ 1375234 h 2965187"/>
                <a:gd name="T10" fmla="*/ 1209092 w 2803108"/>
                <a:gd name="T11" fmla="*/ 4103 h 2965187"/>
                <a:gd name="T12" fmla="*/ 104528 w 2803108"/>
                <a:gd name="T13" fmla="*/ 630017 h 2965187"/>
                <a:gd name="T14" fmla="*/ 95946 w 2803108"/>
                <a:gd name="T15" fmla="*/ 643946 h 2965187"/>
                <a:gd name="T16" fmla="*/ 3849 w 2803108"/>
                <a:gd name="T17" fmla="*/ 551849 h 2965187"/>
                <a:gd name="T18" fmla="*/ 3849 w 2803108"/>
                <a:gd name="T19" fmla="*/ 795393 h 2965187"/>
                <a:gd name="T20" fmla="*/ 0 w 2803108"/>
                <a:gd name="T21" fmla="*/ 803463 h 2965187"/>
                <a:gd name="T22" fmla="*/ 3849 w 2803108"/>
                <a:gd name="T23" fmla="*/ 806823 h 2965187"/>
                <a:gd name="T24" fmla="*/ 3849 w 2803108"/>
                <a:gd name="T25" fmla="*/ 1471887 h 2965187"/>
                <a:gd name="T26" fmla="*/ 923887 w 2803108"/>
                <a:gd name="T27" fmla="*/ 1471887 h 2965187"/>
                <a:gd name="T28" fmla="*/ 642279 w 2803108"/>
                <a:gd name="T29" fmla="*/ 1190279 h 2965187"/>
                <a:gd name="T30" fmla="*/ 659733 w 2803108"/>
                <a:gd name="T31" fmla="*/ 1148928 h 2965187"/>
                <a:gd name="T32" fmla="*/ 1264011 w 2803108"/>
                <a:gd name="T33" fmla="*/ 747389 h 2965187"/>
                <a:gd name="T34" fmla="*/ 2055719 w 2803108"/>
                <a:gd name="T35" fmla="*/ 1430153 h 2965187"/>
                <a:gd name="T36" fmla="*/ 1372955 w 2803108"/>
                <a:gd name="T37" fmla="*/ 2221862 h 2965187"/>
                <a:gd name="T38" fmla="*/ 1223269 w 2803108"/>
                <a:gd name="T39" fmla="*/ 2217861 h 2965187"/>
                <a:gd name="T40" fmla="*/ 1170191 w 2803108"/>
                <a:gd name="T41" fmla="*/ 2205588 h 2965187"/>
                <a:gd name="T42" fmla="*/ 1194616 w 2803108"/>
                <a:gd name="T43" fmla="*/ 2239825 h 2965187"/>
                <a:gd name="T44" fmla="*/ 1425449 w 2803108"/>
                <a:gd name="T45" fmla="*/ 2932326 h 2965187"/>
                <a:gd name="T46" fmla="*/ 1426214 w 2803108"/>
                <a:gd name="T47" fmla="*/ 2965187 h 2965187"/>
                <a:gd name="T48" fmla="*/ 1427874 w 2803108"/>
                <a:gd name="T49" fmla="*/ 2965147 h 2965187"/>
                <a:gd name="T50" fmla="*/ 2802546 w 2803108"/>
                <a:gd name="T51" fmla="*/ 1527174 h 2965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03108"/>
                <a:gd name="T79" fmla="*/ 0 h 2965187"/>
                <a:gd name="T80" fmla="*/ 2803108 w 2803108"/>
                <a:gd name="T81" fmla="*/ 2965187 h 2965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03108" h="2965187">
                  <a:moveTo>
                    <a:pt x="621042" y="1721756"/>
                  </a:moveTo>
                  <a:lnTo>
                    <a:pt x="608331" y="1689440"/>
                  </a:lnTo>
                  <a:lnTo>
                    <a:pt x="592737" y="1707301"/>
                  </a:lnTo>
                  <a:lnTo>
                    <a:pt x="621042" y="1721756"/>
                  </a:lnTo>
                  <a:close/>
                  <a:moveTo>
                    <a:pt x="2802546" y="1527174"/>
                  </a:moveTo>
                  <a:cubicBezTo>
                    <a:pt x="2803923" y="1477030"/>
                    <a:pt x="2802781" y="1426339"/>
                    <a:pt x="2799005" y="1375234"/>
                  </a:cubicBezTo>
                  <a:cubicBezTo>
                    <a:pt x="2738590" y="557564"/>
                    <a:pt x="2026762" y="-56312"/>
                    <a:pt x="1209092" y="4103"/>
                  </a:cubicBezTo>
                  <a:cubicBezTo>
                    <a:pt x="747954" y="38175"/>
                    <a:pt x="351635" y="279433"/>
                    <a:pt x="104528" y="630017"/>
                  </a:cubicBezTo>
                  <a:lnTo>
                    <a:pt x="95946" y="643946"/>
                  </a:lnTo>
                  <a:lnTo>
                    <a:pt x="3849" y="551849"/>
                  </a:lnTo>
                  <a:lnTo>
                    <a:pt x="3849" y="795393"/>
                  </a:lnTo>
                  <a:lnTo>
                    <a:pt x="0" y="803463"/>
                  </a:lnTo>
                  <a:lnTo>
                    <a:pt x="3849" y="806823"/>
                  </a:lnTo>
                  <a:lnTo>
                    <a:pt x="3849" y="1471887"/>
                  </a:lnTo>
                  <a:lnTo>
                    <a:pt x="923887" y="1471887"/>
                  </a:lnTo>
                  <a:lnTo>
                    <a:pt x="642279" y="1190279"/>
                  </a:lnTo>
                  <a:lnTo>
                    <a:pt x="659733" y="1148928"/>
                  </a:lnTo>
                  <a:cubicBezTo>
                    <a:pt x="773311" y="926572"/>
                    <a:pt x="996809" y="767132"/>
                    <a:pt x="1264011" y="747389"/>
                  </a:cubicBezTo>
                  <a:cubicBezTo>
                    <a:pt x="1671175" y="717305"/>
                    <a:pt x="2025635" y="1022989"/>
                    <a:pt x="2055719" y="1430153"/>
                  </a:cubicBezTo>
                  <a:cubicBezTo>
                    <a:pt x="2085803" y="1837317"/>
                    <a:pt x="1780119" y="2191778"/>
                    <a:pt x="1372955" y="2221862"/>
                  </a:cubicBezTo>
                  <a:cubicBezTo>
                    <a:pt x="1322059" y="2225622"/>
                    <a:pt x="1271987" y="2224137"/>
                    <a:pt x="1223269" y="2217861"/>
                  </a:cubicBezTo>
                  <a:lnTo>
                    <a:pt x="1170191" y="2205588"/>
                  </a:lnTo>
                  <a:lnTo>
                    <a:pt x="1194616" y="2239825"/>
                  </a:lnTo>
                  <a:cubicBezTo>
                    <a:pt x="1324075" y="2441185"/>
                    <a:pt x="1406569" y="2676804"/>
                    <a:pt x="1425449" y="2932326"/>
                  </a:cubicBezTo>
                  <a:lnTo>
                    <a:pt x="1426214" y="2965187"/>
                  </a:lnTo>
                  <a:lnTo>
                    <a:pt x="1427874" y="2965147"/>
                  </a:lnTo>
                  <a:cubicBezTo>
                    <a:pt x="2194439" y="2908509"/>
                    <a:pt x="2781890" y="2279338"/>
                    <a:pt x="2802546" y="1527174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任意多边形 30">
              <a:extLst>
                <a:ext uri="{FF2B5EF4-FFF2-40B4-BE49-F238E27FC236}">
                  <a16:creationId xmlns:a16="http://schemas.microsoft.com/office/drawing/2014/main" id="{A40E28D9-47FF-4749-829A-778CCFA2BFD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572789" y="2837380"/>
              <a:ext cx="2800257" cy="2966877"/>
            </a:xfrm>
            <a:custGeom>
              <a:avLst/>
              <a:gdLst>
                <a:gd name="T0" fmla="*/ 585976 w 2800257"/>
                <a:gd name="T1" fmla="*/ 1694015 h 2966877"/>
                <a:gd name="T2" fmla="*/ 614014 w 2800257"/>
                <a:gd name="T3" fmla="*/ 1708984 h 2966877"/>
                <a:gd name="T4" fmla="*/ 601894 w 2800257"/>
                <a:gd name="T5" fmla="*/ 1676442 h 2966877"/>
                <a:gd name="T6" fmla="*/ 0 w 2800257"/>
                <a:gd name="T7" fmla="*/ 517489 h 2966877"/>
                <a:gd name="T8" fmla="*/ 0 w 2800257"/>
                <a:gd name="T9" fmla="*/ 1437527 h 2966877"/>
                <a:gd name="T10" fmla="*/ 920038 w 2800257"/>
                <a:gd name="T11" fmla="*/ 1437527 h 2966877"/>
                <a:gd name="T12" fmla="*/ 649713 w 2800257"/>
                <a:gd name="T13" fmla="*/ 1167202 h 2966877"/>
                <a:gd name="T14" fmla="*/ 663134 w 2800257"/>
                <a:gd name="T15" fmla="*/ 1136956 h 2966877"/>
                <a:gd name="T16" fmla="*/ 1274627 w 2800257"/>
                <a:gd name="T17" fmla="*/ 746492 h 2966877"/>
                <a:gd name="T18" fmla="*/ 2053765 w 2800257"/>
                <a:gd name="T19" fmla="*/ 1443567 h 2966877"/>
                <a:gd name="T20" fmla="*/ 1356690 w 2800257"/>
                <a:gd name="T21" fmla="*/ 2222705 h 2966877"/>
                <a:gd name="T22" fmla="*/ 1207102 w 2800257"/>
                <a:gd name="T23" fmla="*/ 2215978 h 2966877"/>
                <a:gd name="T24" fmla="*/ 1154256 w 2800257"/>
                <a:gd name="T25" fmla="*/ 2202740 h 2966877"/>
                <a:gd name="T26" fmla="*/ 1178053 w 2800257"/>
                <a:gd name="T27" fmla="*/ 2237416 h 2966877"/>
                <a:gd name="T28" fmla="*/ 1396232 w 2800257"/>
                <a:gd name="T29" fmla="*/ 2934008 h 2966877"/>
                <a:gd name="T30" fmla="*/ 1396399 w 2800257"/>
                <a:gd name="T31" fmla="*/ 2966877 h 2966877"/>
                <a:gd name="T32" fmla="*/ 1398059 w 2800257"/>
                <a:gd name="T33" fmla="*/ 2966868 h 2966877"/>
                <a:gd name="T34" fmla="*/ 2797928 w 2800257"/>
                <a:gd name="T35" fmla="*/ 1402199 h 2966877"/>
                <a:gd name="T36" fmla="*/ 1233259 w 2800257"/>
                <a:gd name="T37" fmla="*/ 2329 h 2966877"/>
                <a:gd name="T38" fmla="*/ 117475 w 2800257"/>
                <a:gd name="T39" fmla="*/ 608016 h 2966877"/>
                <a:gd name="T40" fmla="*/ 106943 w 2800257"/>
                <a:gd name="T41" fmla="*/ 624432 h 2966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0257"/>
                <a:gd name="T64" fmla="*/ 0 h 2966877"/>
                <a:gd name="T65" fmla="*/ 2800257 w 2800257"/>
                <a:gd name="T66" fmla="*/ 2966877 h 2966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0257" h="2966877">
                  <a:moveTo>
                    <a:pt x="585976" y="1694015"/>
                  </a:moveTo>
                  <a:lnTo>
                    <a:pt x="614014" y="1708984"/>
                  </a:lnTo>
                  <a:lnTo>
                    <a:pt x="601894" y="1676442"/>
                  </a:lnTo>
                  <a:lnTo>
                    <a:pt x="585976" y="1694015"/>
                  </a:lnTo>
                  <a:close/>
                  <a:moveTo>
                    <a:pt x="0" y="517489"/>
                  </a:moveTo>
                  <a:lnTo>
                    <a:pt x="0" y="1437527"/>
                  </a:lnTo>
                  <a:lnTo>
                    <a:pt x="920038" y="1437527"/>
                  </a:lnTo>
                  <a:lnTo>
                    <a:pt x="649713" y="1167202"/>
                  </a:lnTo>
                  <a:lnTo>
                    <a:pt x="663134" y="1136956"/>
                  </a:lnTo>
                  <a:cubicBezTo>
                    <a:pt x="780745" y="916705"/>
                    <a:pt x="1007110" y="761364"/>
                    <a:pt x="1274627" y="746492"/>
                  </a:cubicBezTo>
                  <a:cubicBezTo>
                    <a:pt x="1682272" y="723831"/>
                    <a:pt x="2031104" y="1035922"/>
                    <a:pt x="2053765" y="1443567"/>
                  </a:cubicBezTo>
                  <a:cubicBezTo>
                    <a:pt x="2076426" y="1851212"/>
                    <a:pt x="1764335" y="2200044"/>
                    <a:pt x="1356690" y="2222705"/>
                  </a:cubicBezTo>
                  <a:cubicBezTo>
                    <a:pt x="1305734" y="2225537"/>
                    <a:pt x="1255698" y="2223140"/>
                    <a:pt x="1207102" y="2215978"/>
                  </a:cubicBezTo>
                  <a:lnTo>
                    <a:pt x="1154256" y="2202740"/>
                  </a:lnTo>
                  <a:lnTo>
                    <a:pt x="1178053" y="2237416"/>
                  </a:lnTo>
                  <a:cubicBezTo>
                    <a:pt x="1303823" y="2441101"/>
                    <a:pt x="1382011" y="2678185"/>
                    <a:pt x="1396232" y="2934008"/>
                  </a:cubicBezTo>
                  <a:lnTo>
                    <a:pt x="1396399" y="2966877"/>
                  </a:lnTo>
                  <a:lnTo>
                    <a:pt x="1398059" y="2966868"/>
                  </a:lnTo>
                  <a:cubicBezTo>
                    <a:pt x="2216694" y="2921360"/>
                    <a:pt x="2843436" y="2220834"/>
                    <a:pt x="2797928" y="1402199"/>
                  </a:cubicBezTo>
                  <a:cubicBezTo>
                    <a:pt x="2752420" y="583564"/>
                    <a:pt x="2051894" y="-43179"/>
                    <a:pt x="1233259" y="2329"/>
                  </a:cubicBezTo>
                  <a:cubicBezTo>
                    <a:pt x="771577" y="27994"/>
                    <a:pt x="370928" y="261992"/>
                    <a:pt x="117475" y="608016"/>
                  </a:cubicBezTo>
                  <a:lnTo>
                    <a:pt x="106943" y="624432"/>
                  </a:lnTo>
                  <a:lnTo>
                    <a:pt x="0" y="517489"/>
                  </a:lnTo>
                  <a:close/>
                </a:path>
              </a:pathLst>
            </a:custGeom>
            <a:solidFill>
              <a:srgbClr val="FDE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B58B7602-4459-4470-8A13-C78A5B4D32FA}"/>
              </a:ext>
            </a:extLst>
          </p:cNvPr>
          <p:cNvSpPr txBox="1"/>
          <p:nvPr/>
        </p:nvSpPr>
        <p:spPr>
          <a:xfrm>
            <a:off x="5662579" y="2356852"/>
            <a:ext cx="5128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Vượt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chướng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</a:p>
          <a:p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	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ngại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vật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7" name="nhạc trò chơ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7306" y="6679666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0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0" grpId="0"/>
      <p:bldP spid="20" grpId="1"/>
    </p:bldLst>
  </p:timing>
  <p:extLst>
    <p:ext uri="{E180D4A7-C9FB-4DFB-919C-405C955672EB}">
      <p14:showEvtLst xmlns:p14="http://schemas.microsoft.com/office/powerpoint/2010/main">
        <p14:playEvt time="1092" objId="7"/>
        <p14:pauseEvt time="7867" objId="7"/>
        <p14:stopEvt time="8787" objId="7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5">
            <a:extLst>
              <a:ext uri="{FF2B5EF4-FFF2-40B4-BE49-F238E27FC236}">
                <a16:creationId xmlns:a16="http://schemas.microsoft.com/office/drawing/2014/main" id="{C0AC31B9-165D-4455-9EB5-5F3E092F01D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id="{32FC5234-98B8-4370-8F94-28F534D21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22" name="矩形 3">
              <a:extLst>
                <a:ext uri="{FF2B5EF4-FFF2-40B4-BE49-F238E27FC236}">
                  <a16:creationId xmlns:a16="http://schemas.microsoft.com/office/drawing/2014/main" id="{D65DBDB3-94EA-4794-81B0-E59639B46E14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50994" y="3109994"/>
            <a:ext cx="1653778" cy="1330325"/>
            <a:chOff x="2603898" y="1871663"/>
            <a:chExt cx="1653778" cy="133032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765624" y="1709937"/>
              <a:ext cx="1330325" cy="1653778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文本框 20">
              <a:extLst>
                <a:ext uri="{FF2B5EF4-FFF2-40B4-BE49-F238E27FC236}">
                  <a16:creationId xmlns:a16="http://schemas.microsoft.com/office/drawing/2014/main" id="{FD84FB19-9190-482F-A750-D5CE2816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063" y="2259727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1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32" y="5097639"/>
            <a:ext cx="5653543" cy="17603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29157" y="2459861"/>
            <a:ext cx="1653779" cy="1330325"/>
            <a:chOff x="4724400" y="1871664"/>
            <a:chExt cx="1653779" cy="1330325"/>
          </a:xfrm>
          <a:solidFill>
            <a:srgbClr val="00B050"/>
          </a:solidFill>
        </p:grpSpPr>
        <p:sp>
          <p:nvSpPr>
            <p:cNvPr id="10" name="任意多边形 13">
              <a:extLst>
                <a:ext uri="{FF2B5EF4-FFF2-40B4-BE49-F238E27FC236}">
                  <a16:creationId xmlns:a16="http://schemas.microsoft.com/office/drawing/2014/main" id="{81013F3C-FC0C-4129-9750-7156DB409634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4886127" y="1709937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文本框 20">
              <a:extLst>
                <a:ext uri="{FF2B5EF4-FFF2-40B4-BE49-F238E27FC236}">
                  <a16:creationId xmlns:a16="http://schemas.microsoft.com/office/drawing/2014/main" id="{FD84FB19-9190-482F-A750-D5CE2816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072" y="2259726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2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42754" y="1593017"/>
            <a:ext cx="1653779" cy="1330325"/>
            <a:chOff x="6849667" y="1871665"/>
            <a:chExt cx="1653779" cy="1330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任意多边形 14">
              <a:extLst>
                <a:ext uri="{FF2B5EF4-FFF2-40B4-BE49-F238E27FC236}">
                  <a16:creationId xmlns:a16="http://schemas.microsoft.com/office/drawing/2014/main" id="{8924F228-6870-4361-AD7C-0CB95551E8C8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011394" y="1709938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FD84FB19-9190-482F-A750-D5CE2816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330" y="2259725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3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008CD5-AC5D-4B72-B5BA-0711E41ED3E2}"/>
              </a:ext>
            </a:extLst>
          </p:cNvPr>
          <p:cNvGrpSpPr/>
          <p:nvPr/>
        </p:nvGrpSpPr>
        <p:grpSpPr>
          <a:xfrm>
            <a:off x="1400596" y="2710405"/>
            <a:ext cx="1946625" cy="1946625"/>
            <a:chOff x="282419" y="898350"/>
            <a:chExt cx="1946625" cy="1946625"/>
          </a:xfrm>
        </p:grpSpPr>
        <p:pic>
          <p:nvPicPr>
            <p:cNvPr id="1026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722ED832-BACB-481E-83F7-BD11A1D2D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031E8B-7923-4A74-BDFF-32EBC62A5738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E94F47-F29E-490E-9E97-4E3C68603E6A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9243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10417 L 0.03958 -0.10926 C 0.04792 -0.11042 0.06042 -0.11088 0.07331 -0.11088 C 0.08815 -0.11088 0.1 -0.11042 0.10833 -0.10926 L 0.14805 -0.10417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5">
            <a:extLst>
              <a:ext uri="{FF2B5EF4-FFF2-40B4-BE49-F238E27FC236}">
                <a16:creationId xmlns:a16="http://schemas.microsoft.com/office/drawing/2014/main" id="{91E09165-AD34-454C-B6C9-BF02B202EA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AD49AACD-5489-4462-8C86-3D5761B05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2" name="矩形 3">
              <a:extLst>
                <a:ext uri="{FF2B5EF4-FFF2-40B4-BE49-F238E27FC236}">
                  <a16:creationId xmlns:a16="http://schemas.microsoft.com/office/drawing/2014/main" id="{A333ACDF-7269-4F2E-AA92-006A0E5434E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1749187" y="1045180"/>
            <a:ext cx="883715" cy="8673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2641596" y="1479078"/>
            <a:ext cx="1576242" cy="237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35751" y="1148415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56321" y="2281882"/>
            <a:ext cx="942676" cy="8329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1726776" y="3667352"/>
            <a:ext cx="926822" cy="8329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6324761" y="3611888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6324761" y="2225987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6324761" y="972943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7256830" y="4079133"/>
            <a:ext cx="17286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7275461" y="2681778"/>
            <a:ext cx="16377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7324030" y="1478601"/>
            <a:ext cx="16377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2622544" y="4062833"/>
            <a:ext cx="1595295" cy="236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2722953" y="2778867"/>
            <a:ext cx="1567122" cy="13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99382" y="3645711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35751" y="2417682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21551" y="3748947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85481" y="2443178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85481" y="1189653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10644" y="955381"/>
            <a:ext cx="179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18710" y="2200971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18710" y="3501237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96266" y="955381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4115" y="2128734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79053" y="3501237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ABAFB6-6BBD-440A-AE90-B6686E5C1208}"/>
              </a:ext>
            </a:extLst>
          </p:cNvPr>
          <p:cNvSpPr txBox="1"/>
          <p:nvPr/>
        </p:nvSpPr>
        <p:spPr>
          <a:xfrm>
            <a:off x="4752821" y="1155534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846D6F-1503-44F1-B0D5-4EB574DFC511}"/>
              </a:ext>
            </a:extLst>
          </p:cNvPr>
          <p:cNvSpPr txBox="1"/>
          <p:nvPr/>
        </p:nvSpPr>
        <p:spPr>
          <a:xfrm>
            <a:off x="4723497" y="2472358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F957E6A-CCC2-45A9-B020-2FBFC9BC2631}"/>
              </a:ext>
            </a:extLst>
          </p:cNvPr>
          <p:cNvSpPr txBox="1"/>
          <p:nvPr/>
        </p:nvSpPr>
        <p:spPr>
          <a:xfrm>
            <a:off x="4722652" y="3686949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EB55E9-CA1A-42A1-94A2-91A16AF4145E}"/>
              </a:ext>
            </a:extLst>
          </p:cNvPr>
          <p:cNvSpPr txBox="1"/>
          <p:nvPr/>
        </p:nvSpPr>
        <p:spPr>
          <a:xfrm>
            <a:off x="9317956" y="1244329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7F2EB3-69C4-4D66-B047-EDF38956EF0E}"/>
              </a:ext>
            </a:extLst>
          </p:cNvPr>
          <p:cNvSpPr txBox="1"/>
          <p:nvPr/>
        </p:nvSpPr>
        <p:spPr>
          <a:xfrm>
            <a:off x="9346665" y="2472358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D45DC0-F084-449B-B396-CACCF8370BB4}"/>
              </a:ext>
            </a:extLst>
          </p:cNvPr>
          <p:cNvSpPr txBox="1"/>
          <p:nvPr/>
        </p:nvSpPr>
        <p:spPr>
          <a:xfrm>
            <a:off x="9418902" y="3772624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45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5">
            <a:extLst>
              <a:ext uri="{FF2B5EF4-FFF2-40B4-BE49-F238E27FC236}">
                <a16:creationId xmlns:a16="http://schemas.microsoft.com/office/drawing/2014/main" id="{F597C256-5029-462F-B9FF-BB2C0C3F3D8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图片 2">
              <a:extLst>
                <a:ext uri="{FF2B5EF4-FFF2-40B4-BE49-F238E27FC236}">
                  <a16:creationId xmlns:a16="http://schemas.microsoft.com/office/drawing/2014/main" id="{1DA2D581-2A20-42D6-96B2-D6AA6DF7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27" name="矩形 3">
              <a:extLst>
                <a:ext uri="{FF2B5EF4-FFF2-40B4-BE49-F238E27FC236}">
                  <a16:creationId xmlns:a16="http://schemas.microsoft.com/office/drawing/2014/main" id="{E6ADE50F-EE7A-4556-8976-AFBEBB943C51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32" y="5097639"/>
            <a:ext cx="5653543" cy="1760363"/>
          </a:xfrm>
          <a:prstGeom prst="rect">
            <a:avLst/>
          </a:prstGeom>
        </p:spPr>
      </p:pic>
      <p:sp>
        <p:nvSpPr>
          <p:cNvPr id="26" name="文本框 20">
            <a:extLst>
              <a:ext uri="{FF2B5EF4-FFF2-40B4-BE49-F238E27FC236}">
                <a16:creationId xmlns:a16="http://schemas.microsoft.com/office/drawing/2014/main" id="{FD84FB19-9190-482F-A750-D5CE2816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8331" y="2259726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A8EB5-C576-46DF-87ED-062D9276697B}"/>
              </a:ext>
            </a:extLst>
          </p:cNvPr>
          <p:cNvGrpSpPr/>
          <p:nvPr/>
        </p:nvGrpSpPr>
        <p:grpSpPr>
          <a:xfrm>
            <a:off x="5229157" y="2459861"/>
            <a:ext cx="1653779" cy="1330325"/>
            <a:chOff x="4724400" y="1871664"/>
            <a:chExt cx="1653779" cy="1330325"/>
          </a:xfrm>
          <a:solidFill>
            <a:srgbClr val="00B050"/>
          </a:solidFill>
        </p:grpSpPr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F169FACA-BF43-4C38-A8F8-F5705A1135F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4886127" y="1709937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文本框 20">
              <a:extLst>
                <a:ext uri="{FF2B5EF4-FFF2-40B4-BE49-F238E27FC236}">
                  <a16:creationId xmlns:a16="http://schemas.microsoft.com/office/drawing/2014/main" id="{4F696384-AE0E-4C97-8F98-7088DE105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072" y="2259726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2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F3E1F8-D7EF-4472-A0AF-FF95F1D68646}"/>
              </a:ext>
            </a:extLst>
          </p:cNvPr>
          <p:cNvGrpSpPr/>
          <p:nvPr/>
        </p:nvGrpSpPr>
        <p:grpSpPr>
          <a:xfrm>
            <a:off x="7042754" y="1593017"/>
            <a:ext cx="1653779" cy="1330325"/>
            <a:chOff x="6849667" y="1871665"/>
            <a:chExt cx="1653779" cy="1330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任意多边形 14">
              <a:extLst>
                <a:ext uri="{FF2B5EF4-FFF2-40B4-BE49-F238E27FC236}">
                  <a16:creationId xmlns:a16="http://schemas.microsoft.com/office/drawing/2014/main" id="{1DD4D75F-D987-4DB1-BAF7-11D35388605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011394" y="1709938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文本框 20">
              <a:extLst>
                <a:ext uri="{FF2B5EF4-FFF2-40B4-BE49-F238E27FC236}">
                  <a16:creationId xmlns:a16="http://schemas.microsoft.com/office/drawing/2014/main" id="{2150F506-F859-47CC-BC2A-913DDACDD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330" y="2259725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3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8BD8CE-CE9E-4D2B-B98C-E6CB3E192C2F}"/>
              </a:ext>
            </a:extLst>
          </p:cNvPr>
          <p:cNvGrpSpPr/>
          <p:nvPr/>
        </p:nvGrpSpPr>
        <p:grpSpPr>
          <a:xfrm>
            <a:off x="3350995" y="2562157"/>
            <a:ext cx="1946625" cy="1946625"/>
            <a:chOff x="282419" y="898350"/>
            <a:chExt cx="1946625" cy="1946625"/>
          </a:xfrm>
        </p:grpSpPr>
        <p:pic>
          <p:nvPicPr>
            <p:cNvPr id="20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38F835C5-7244-49BA-AE9B-D77D8D0DD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622866-D924-4ECB-B5FB-B22900CC7190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4BC920-EF25-4E6A-A5CB-F9E50AC62EFF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9916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0417 L 0.03958 -0.16644 C 0.04792 -0.18056 0.06042 -0.18611 0.07326 -0.18611 C 0.08819 -0.18611 0.1 -0.18056 0.10833 -0.16644 L 0.14809 -0.1041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5">
            <a:extLst>
              <a:ext uri="{FF2B5EF4-FFF2-40B4-BE49-F238E27FC236}">
                <a16:creationId xmlns:a16="http://schemas.microsoft.com/office/drawing/2014/main" id="{8ABE6997-BEDC-4FBF-AE31-065199C0BBE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6" name="图片 2">
              <a:extLst>
                <a:ext uri="{FF2B5EF4-FFF2-40B4-BE49-F238E27FC236}">
                  <a16:creationId xmlns:a16="http://schemas.microsoft.com/office/drawing/2014/main" id="{8D3F8703-D4BD-4567-9538-34DBE2328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38" name="矩形 3">
              <a:extLst>
                <a:ext uri="{FF2B5EF4-FFF2-40B4-BE49-F238E27FC236}">
                  <a16:creationId xmlns:a16="http://schemas.microsoft.com/office/drawing/2014/main" id="{77381651-A94B-401A-83B9-BAB61889B296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447FDE-A5B2-42A2-83C7-E1C78718F4ED}"/>
              </a:ext>
            </a:extLst>
          </p:cNvPr>
          <p:cNvSpPr/>
          <p:nvPr/>
        </p:nvSpPr>
        <p:spPr>
          <a:xfrm>
            <a:off x="1906254" y="972942"/>
            <a:ext cx="3756324" cy="2672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6A6767-884F-48DB-991C-BDFB581C2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01237"/>
            <a:ext cx="2953550" cy="3356763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4600" y="33862"/>
            <a:ext cx="8001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?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066309" y="972943"/>
            <a:ext cx="177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giải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556387" y="97294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</a:rPr>
              <a:t>Tóm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tắt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530082" y="203363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Em</a:t>
            </a:r>
            <a:r>
              <a:rPr lang="en-US" sz="20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340866" y="150151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6 </a:t>
            </a:r>
            <a:r>
              <a:rPr lang="en-US" dirty="0" err="1"/>
              <a:t>tuổi</a:t>
            </a:r>
            <a:endParaRPr lang="en-US" dirty="0"/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2534845" y="248992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Chị</a:t>
            </a:r>
            <a:r>
              <a:rPr lang="en-US" sz="20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5309201" y="2022345"/>
            <a:ext cx="639774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dirty="0" err="1">
                <a:latin typeface="Times New Roman" pitchFamily="18" charset="0"/>
              </a:rPr>
              <a:t>Tuổi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năm</a:t>
            </a:r>
            <a:r>
              <a:rPr lang="en-US" sz="4400" dirty="0">
                <a:latin typeface="Times New Roman" pitchFamily="18" charset="0"/>
              </a:rPr>
              <a:t> nay </a:t>
            </a:r>
            <a:r>
              <a:rPr lang="en-US" sz="4400" dirty="0" err="1">
                <a:latin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</a:rPr>
              <a:t>6 x 2 = 12 ( </a:t>
            </a:r>
            <a:r>
              <a:rPr lang="en-US" sz="4400" dirty="0" err="1">
                <a:latin typeface="Times New Roman" pitchFamily="18" charset="0"/>
              </a:rPr>
              <a:t>tuổi</a:t>
            </a:r>
            <a:r>
              <a:rPr lang="en-US" sz="4400" dirty="0"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</a:rPr>
              <a:t>         </a:t>
            </a:r>
            <a:r>
              <a:rPr lang="en-US" sz="4400" dirty="0" err="1">
                <a:latin typeface="Times New Roman" pitchFamily="18" charset="0"/>
              </a:rPr>
              <a:t>Đáp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</a:rPr>
              <a:t> : 12 </a:t>
            </a:r>
            <a:r>
              <a:rPr lang="en-US" sz="4400" dirty="0" err="1">
                <a:latin typeface="Times New Roman" pitchFamily="18" charset="0"/>
              </a:rPr>
              <a:t>tuổi</a:t>
            </a:r>
            <a:endParaRPr lang="en-US" sz="4400" dirty="0">
              <a:latin typeface="Times New Roman" pitchFamily="18" charset="0"/>
            </a:endParaRPr>
          </a:p>
        </p:txBody>
      </p:sp>
      <p:sp>
        <p:nvSpPr>
          <p:cNvPr id="31" name="AutoShape 21"/>
          <p:cNvSpPr>
            <a:spLocks/>
          </p:cNvSpPr>
          <p:nvPr/>
        </p:nvSpPr>
        <p:spPr bwMode="auto">
          <a:xfrm rot="5400000" flipH="1" flipV="1">
            <a:off x="3972405" y="2131029"/>
            <a:ext cx="247729" cy="1543406"/>
          </a:xfrm>
          <a:prstGeom prst="leftBrace">
            <a:avLst>
              <a:gd name="adj1" fmla="val 40039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738170" y="3134525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 </a:t>
            </a:r>
            <a:r>
              <a:rPr lang="en-US" dirty="0" err="1"/>
              <a:t>tuổi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3324564" y="2106200"/>
            <a:ext cx="794607" cy="251742"/>
            <a:chOff x="-2218278" y="1281734"/>
            <a:chExt cx="794607" cy="25174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321325" y="2521598"/>
            <a:ext cx="794607" cy="251742"/>
            <a:chOff x="-2218278" y="1281734"/>
            <a:chExt cx="794607" cy="251742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073363" y="2542508"/>
            <a:ext cx="794607" cy="230833"/>
            <a:chOff x="-2001567" y="2147265"/>
            <a:chExt cx="794607" cy="23083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-2001567" y="2250986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-1206960" y="2147265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AutoShape 21"/>
          <p:cNvSpPr>
            <a:spLocks/>
          </p:cNvSpPr>
          <p:nvPr/>
        </p:nvSpPr>
        <p:spPr bwMode="auto">
          <a:xfrm rot="5400000" flipV="1">
            <a:off x="3607566" y="1660548"/>
            <a:ext cx="228600" cy="762000"/>
          </a:xfrm>
          <a:prstGeom prst="leftBrace">
            <a:avLst>
              <a:gd name="adj1" fmla="val 40123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807305" y="448992"/>
            <a:ext cx="12051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6096000" y="482056"/>
            <a:ext cx="1155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838097" y="441995"/>
            <a:ext cx="1693871" cy="52997"/>
            <a:chOff x="2099732" y="847708"/>
            <a:chExt cx="1693871" cy="5299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99732" y="847708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15942" y="900705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7265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  <p:bldP spid="26" grpId="0"/>
      <p:bldP spid="31" grpId="0" animBg="1"/>
      <p:bldP spid="32" grpId="0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">
            <a:extLst>
              <a:ext uri="{FF2B5EF4-FFF2-40B4-BE49-F238E27FC236}">
                <a16:creationId xmlns:a16="http://schemas.microsoft.com/office/drawing/2014/main" id="{418D6B50-762A-42C9-A7D5-AF38B892562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96E7093C-FC34-4DAB-9DEE-7A3CC5BF5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23" name="矩形 3">
              <a:extLst>
                <a:ext uri="{FF2B5EF4-FFF2-40B4-BE49-F238E27FC236}">
                  <a16:creationId xmlns:a16="http://schemas.microsoft.com/office/drawing/2014/main" id="{88F02C9F-9E43-481E-8FE4-CF0896EB21B8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32" y="5097639"/>
            <a:ext cx="5653543" cy="17603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599372F-3D1D-4AD4-8D89-5AC7D916136E}"/>
              </a:ext>
            </a:extLst>
          </p:cNvPr>
          <p:cNvGrpSpPr/>
          <p:nvPr/>
        </p:nvGrpSpPr>
        <p:grpSpPr>
          <a:xfrm>
            <a:off x="7042754" y="1593017"/>
            <a:ext cx="1653779" cy="1330325"/>
            <a:chOff x="6849667" y="1871665"/>
            <a:chExt cx="1653779" cy="1330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任意多边形 14">
              <a:extLst>
                <a:ext uri="{FF2B5EF4-FFF2-40B4-BE49-F238E27FC236}">
                  <a16:creationId xmlns:a16="http://schemas.microsoft.com/office/drawing/2014/main" id="{BA710248-6277-49A0-B735-8926835AD531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011394" y="1709938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文本框 20">
              <a:extLst>
                <a:ext uri="{FF2B5EF4-FFF2-40B4-BE49-F238E27FC236}">
                  <a16:creationId xmlns:a16="http://schemas.microsoft.com/office/drawing/2014/main" id="{4745844B-8ABA-47AD-ABBA-78CEA77D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330" y="2259725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3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5E8310-F19D-470F-8FC2-43378CF36124}"/>
              </a:ext>
            </a:extLst>
          </p:cNvPr>
          <p:cNvGrpSpPr/>
          <p:nvPr/>
        </p:nvGrpSpPr>
        <p:grpSpPr>
          <a:xfrm>
            <a:off x="5386702" y="1838761"/>
            <a:ext cx="1946625" cy="1946625"/>
            <a:chOff x="282419" y="898350"/>
            <a:chExt cx="1946625" cy="1946625"/>
          </a:xfrm>
        </p:grpSpPr>
        <p:pic>
          <p:nvPicPr>
            <p:cNvPr id="20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33F227A2-311D-4834-A89F-4ABC0A6DA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8E23DB-C973-4434-9FC1-B53B14EFAC22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CF5F1F-BB8E-46E8-AC06-739D9D8A1952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3571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8773 L 0.04028 -0.19305 C 0.04861 -0.19421 0.06146 -0.19444 0.07448 -0.19444 C 0.08958 -0.19444 0.10174 -0.19421 0.11007 -0.19305 L 0.15069 -0.1877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5">
            <a:extLst>
              <a:ext uri="{FF2B5EF4-FFF2-40B4-BE49-F238E27FC236}">
                <a16:creationId xmlns:a16="http://schemas.microsoft.com/office/drawing/2014/main" id="{70FF6243-9CC1-4774-B312-A40FCF8723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4" name="图片 2">
              <a:extLst>
                <a:ext uri="{FF2B5EF4-FFF2-40B4-BE49-F238E27FC236}">
                  <a16:creationId xmlns:a16="http://schemas.microsoft.com/office/drawing/2014/main" id="{D766948C-473C-4E9E-980B-5057323E7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5" name="矩形 3">
              <a:extLst>
                <a:ext uri="{FF2B5EF4-FFF2-40B4-BE49-F238E27FC236}">
                  <a16:creationId xmlns:a16="http://schemas.microsoft.com/office/drawing/2014/main" id="{60A098A9-7D7A-48F2-81CF-3D8FFFE8E83D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588D8D-9EBA-4C50-AA59-25FF4CD14CA2}"/>
              </a:ext>
            </a:extLst>
          </p:cNvPr>
          <p:cNvSpPr/>
          <p:nvPr/>
        </p:nvSpPr>
        <p:spPr>
          <a:xfrm>
            <a:off x="2849131" y="3672668"/>
            <a:ext cx="6598664" cy="22966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10" y="4449906"/>
            <a:ext cx="2944930" cy="2635135"/>
          </a:xfrm>
          <a:prstGeom prst="rect">
            <a:avLst/>
          </a:prstGeom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07859" y="-2238"/>
            <a:ext cx="71449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hái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cam,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hái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cam 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hái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bao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cam?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17306" y="1021401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</a:rPr>
              <a:t>Tóm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</a:rPr>
              <a:t>tắt</a:t>
            </a:r>
            <a:endParaRPr lang="en-US" sz="24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989809" y="1054019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1A3509-5BEC-4036-8A2E-F5BC9B374703}"/>
              </a:ext>
            </a:extLst>
          </p:cNvPr>
          <p:cNvGrpSpPr/>
          <p:nvPr/>
        </p:nvGrpSpPr>
        <p:grpSpPr>
          <a:xfrm>
            <a:off x="3824949" y="927020"/>
            <a:ext cx="2952888" cy="614363"/>
            <a:chOff x="2300949" y="927019"/>
            <a:chExt cx="2952888" cy="614363"/>
          </a:xfrm>
        </p:grpSpPr>
        <p:pic>
          <p:nvPicPr>
            <p:cNvPr id="15" name="Picture 14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949" y="9270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237" y="9270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341" y="9270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085" y="9270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741" y="9270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995129-1C9B-4505-8FF1-4D99F8622518}"/>
              </a:ext>
            </a:extLst>
          </p:cNvPr>
          <p:cNvGrpSpPr/>
          <p:nvPr/>
        </p:nvGrpSpPr>
        <p:grpSpPr>
          <a:xfrm>
            <a:off x="3856653" y="1801411"/>
            <a:ext cx="2888928" cy="614363"/>
            <a:chOff x="2220435" y="3121819"/>
            <a:chExt cx="2888928" cy="614363"/>
          </a:xfrm>
        </p:grpSpPr>
        <p:pic>
          <p:nvPicPr>
            <p:cNvPr id="21" name="Picture 24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435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5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763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6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867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7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075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8" descr="Kết quả hình ảnh cho ảnh quả c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971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2989809" y="1845918"/>
            <a:ext cx="830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5261845" y="3140052"/>
            <a:ext cx="1773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endParaRPr lang="en-US" sz="28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3001657" y="3999813"/>
            <a:ext cx="59515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hái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cam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algn="ctr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5 x 2 = 10 (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: 10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526362" y="2668254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20"/>
          <p:cNvSpPr>
            <a:spLocks/>
          </p:cNvSpPr>
          <p:nvPr/>
        </p:nvSpPr>
        <p:spPr bwMode="auto">
          <a:xfrm rot="16200000">
            <a:off x="6712172" y="-510073"/>
            <a:ext cx="152401" cy="6152385"/>
          </a:xfrm>
          <a:prstGeom prst="leftBrace">
            <a:avLst>
              <a:gd name="adj1" fmla="val 53587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4C6140-9AFC-4C77-A492-7AADF5C4A38B}"/>
              </a:ext>
            </a:extLst>
          </p:cNvPr>
          <p:cNvGrpSpPr/>
          <p:nvPr/>
        </p:nvGrpSpPr>
        <p:grpSpPr>
          <a:xfrm>
            <a:off x="6890607" y="1801411"/>
            <a:ext cx="2888928" cy="614363"/>
            <a:chOff x="2220435" y="3121819"/>
            <a:chExt cx="2888928" cy="614363"/>
          </a:xfrm>
        </p:grpSpPr>
        <p:pic>
          <p:nvPicPr>
            <p:cNvPr id="38" name="Picture 24" descr="Kết quả hình ảnh cho ảnh quả cam">
              <a:extLst>
                <a:ext uri="{FF2B5EF4-FFF2-40B4-BE49-F238E27FC236}">
                  <a16:creationId xmlns:a16="http://schemas.microsoft.com/office/drawing/2014/main" id="{1EE8176C-B2B5-4F48-856D-F3FD656A0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435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5" descr="Kết quả hình ảnh cho ảnh quả cam">
              <a:extLst>
                <a:ext uri="{FF2B5EF4-FFF2-40B4-BE49-F238E27FC236}">
                  <a16:creationId xmlns:a16="http://schemas.microsoft.com/office/drawing/2014/main" id="{3AD41DA8-1E87-4E6F-B3BC-F293E63B9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763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6" descr="Kết quả hình ảnh cho ảnh quả cam">
              <a:extLst>
                <a:ext uri="{FF2B5EF4-FFF2-40B4-BE49-F238E27FC236}">
                  <a16:creationId xmlns:a16="http://schemas.microsoft.com/office/drawing/2014/main" id="{3AE3B251-0EDB-42D2-9124-3DFB69525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867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7" descr="Kết quả hình ảnh cho ảnh quả cam">
              <a:extLst>
                <a:ext uri="{FF2B5EF4-FFF2-40B4-BE49-F238E27FC236}">
                  <a16:creationId xmlns:a16="http://schemas.microsoft.com/office/drawing/2014/main" id="{53FE89DA-3F03-498D-A44F-DF6132E05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075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8" descr="Kết quả hình ảnh cho ảnh quả cam">
              <a:extLst>
                <a:ext uri="{FF2B5EF4-FFF2-40B4-BE49-F238E27FC236}">
                  <a16:creationId xmlns:a16="http://schemas.microsoft.com/office/drawing/2014/main" id="{0105627B-7FA7-4699-A6EE-3DFB64535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971" y="3121819"/>
              <a:ext cx="609600" cy="6143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135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6098"/>
            <a:ext cx="12192000" cy="6762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36" y="3210196"/>
            <a:ext cx="3882026" cy="3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735" y="1306964"/>
            <a:ext cx="4984133" cy="12551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913" y="2686930"/>
            <a:ext cx="6327019" cy="1319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6582" y="3910026"/>
            <a:ext cx="6232586" cy="11081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4970635" y="1451439"/>
            <a:ext cx="4809233" cy="671829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Kiến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thức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tr</a:t>
            </a:r>
            <a:r>
              <a:rPr lang="vi-VN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ọ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ng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tâm</a:t>
            </a:r>
            <a:endParaRPr lang="zh-CN" altLang="en-US" sz="40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4882590" y="2792122"/>
            <a:ext cx="5455189" cy="931961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thực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hiện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gấp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số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lên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lần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4847768" y="4096893"/>
            <a:ext cx="5851195" cy="487163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dụng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giải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toán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284" y="719235"/>
            <a:ext cx="1687085" cy="129255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3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7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">
            <a:extLst>
              <a:ext uri="{FF2B5EF4-FFF2-40B4-BE49-F238E27FC236}">
                <a16:creationId xmlns:a16="http://schemas.microsoft.com/office/drawing/2014/main" id="{77836F0A-7D88-4B10-A5D4-D84BF037538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C3FA7CA2-8B64-47FC-9F04-196DEE4E5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16" name="矩形 3">
              <a:extLst>
                <a:ext uri="{FF2B5EF4-FFF2-40B4-BE49-F238E27FC236}">
                  <a16:creationId xmlns:a16="http://schemas.microsoft.com/office/drawing/2014/main" id="{267CAC85-B65C-4AA2-8AD8-FAB095653929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59A2312-E4E1-45B7-9114-0757F8947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FF8E2E-34D1-413E-AE3E-765ED23C64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07" y="510991"/>
            <a:ext cx="1715248" cy="295835"/>
          </a:xfrm>
          <a:prstGeom prst="rect">
            <a:avLst/>
          </a:prstGeom>
        </p:spPr>
      </p:pic>
      <p:grpSp>
        <p:nvGrpSpPr>
          <p:cNvPr id="8" name="组合 31">
            <a:extLst>
              <a:ext uri="{FF2B5EF4-FFF2-40B4-BE49-F238E27FC236}">
                <a16:creationId xmlns:a16="http://schemas.microsoft.com/office/drawing/2014/main" id="{486E095B-3D9C-4CFB-84B1-D0741E9EE75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478639" y="1962018"/>
            <a:ext cx="4622800" cy="3321844"/>
            <a:chOff x="0" y="0"/>
            <a:chExt cx="5970957" cy="5720949"/>
          </a:xfrm>
        </p:grpSpPr>
        <p:sp>
          <p:nvSpPr>
            <p:cNvPr id="9" name="任意多边形 29">
              <a:extLst>
                <a:ext uri="{FF2B5EF4-FFF2-40B4-BE49-F238E27FC236}">
                  <a16:creationId xmlns:a16="http://schemas.microsoft.com/office/drawing/2014/main" id="{71810BD3-00E5-48CD-898E-A947DA5202E6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3025214" y="1371938"/>
              <a:ext cx="2969116" cy="2922369"/>
            </a:xfrm>
            <a:custGeom>
              <a:avLst/>
              <a:gdLst>
                <a:gd name="T0" fmla="*/ 1299463 w 2969116"/>
                <a:gd name="T1" fmla="*/ 2197576 h 2922369"/>
                <a:gd name="T2" fmla="*/ 1332628 w 2969116"/>
                <a:gd name="T3" fmla="*/ 2207871 h 2922369"/>
                <a:gd name="T4" fmla="*/ 1315965 w 2969116"/>
                <a:gd name="T5" fmla="*/ 2224739 h 2922369"/>
                <a:gd name="T6" fmla="*/ 0 w 2969116"/>
                <a:gd name="T7" fmla="*/ 1484558 h 2922369"/>
                <a:gd name="T8" fmla="*/ 1484558 w 2969116"/>
                <a:gd name="T9" fmla="*/ 0 h 2922369"/>
                <a:gd name="T10" fmla="*/ 2969116 w 2969116"/>
                <a:gd name="T11" fmla="*/ 1484558 h 2922369"/>
                <a:gd name="T12" fmla="*/ 2426295 w 2969116"/>
                <a:gd name="T13" fmla="*/ 2632241 h 2922369"/>
                <a:gd name="T14" fmla="*/ 2291178 w 2969116"/>
                <a:gd name="T15" fmla="*/ 2729920 h 2922369"/>
                <a:gd name="T16" fmla="*/ 2483627 w 2969116"/>
                <a:gd name="T17" fmla="*/ 2922369 h 2922369"/>
                <a:gd name="T18" fmla="*/ 1563589 w 2969116"/>
                <a:gd name="T19" fmla="*/ 2922369 h 2922369"/>
                <a:gd name="T20" fmla="*/ 1563589 w 2969116"/>
                <a:gd name="T21" fmla="*/ 2002331 h 2922369"/>
                <a:gd name="T22" fmla="*/ 1737709 w 2969116"/>
                <a:gd name="T23" fmla="*/ 2176450 h 2922369"/>
                <a:gd name="T24" fmla="*/ 1772305 w 2969116"/>
                <a:gd name="T25" fmla="*/ 2165711 h 2922369"/>
                <a:gd name="T26" fmla="*/ 2223804 w 2969116"/>
                <a:gd name="T27" fmla="*/ 1484558 h 2922369"/>
                <a:gd name="T28" fmla="*/ 1484558 w 2969116"/>
                <a:gd name="T29" fmla="*/ 745312 h 2922369"/>
                <a:gd name="T30" fmla="*/ 745312 w 2969116"/>
                <a:gd name="T31" fmla="*/ 1484558 h 2922369"/>
                <a:gd name="T32" fmla="*/ 760331 w 2969116"/>
                <a:gd name="T33" fmla="*/ 1633542 h 2922369"/>
                <a:gd name="T34" fmla="*/ 776482 w 2969116"/>
                <a:gd name="T35" fmla="*/ 1685572 h 2922369"/>
                <a:gd name="T36" fmla="*/ 740539 w 2969116"/>
                <a:gd name="T37" fmla="*/ 1663736 h 2922369"/>
                <a:gd name="T38" fmla="*/ 32911 w 2969116"/>
                <a:gd name="T39" fmla="*/ 1484558 h 2922369"/>
                <a:gd name="T40" fmla="*/ 83 w 2969116"/>
                <a:gd name="T41" fmla="*/ 1486216 h 2922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9116"/>
                <a:gd name="T64" fmla="*/ 0 h 2922369"/>
                <a:gd name="T65" fmla="*/ 2969116 w 2969116"/>
                <a:gd name="T66" fmla="*/ 2922369 h 2922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9116" h="2922369">
                  <a:moveTo>
                    <a:pt x="1299463" y="2197576"/>
                  </a:moveTo>
                  <a:lnTo>
                    <a:pt x="1332628" y="2207871"/>
                  </a:lnTo>
                  <a:lnTo>
                    <a:pt x="1315965" y="2224739"/>
                  </a:lnTo>
                  <a:lnTo>
                    <a:pt x="1299463" y="2197576"/>
                  </a:lnTo>
                  <a:close/>
                  <a:moveTo>
                    <a:pt x="0" y="1484558"/>
                  </a:move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ubicBezTo>
                    <a:pt x="2969116" y="1946953"/>
                    <a:pt x="2757717" y="2359972"/>
                    <a:pt x="2426295" y="2632241"/>
                  </a:cubicBezTo>
                  <a:lnTo>
                    <a:pt x="2291178" y="2729920"/>
                  </a:lnTo>
                  <a:lnTo>
                    <a:pt x="2483627" y="2922369"/>
                  </a:lnTo>
                  <a:lnTo>
                    <a:pt x="1563589" y="2922369"/>
                  </a:lnTo>
                  <a:lnTo>
                    <a:pt x="1563589" y="2002331"/>
                  </a:lnTo>
                  <a:lnTo>
                    <a:pt x="1737709" y="2176450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任意多边形 27">
              <a:extLst>
                <a:ext uri="{FF2B5EF4-FFF2-40B4-BE49-F238E27FC236}">
                  <a16:creationId xmlns:a16="http://schemas.microsoft.com/office/drawing/2014/main" id="{7D98C0F0-8BA1-4AD6-AA39-2FC020B9C79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-29521" y="1395020"/>
              <a:ext cx="2969116" cy="2910073"/>
            </a:xfrm>
            <a:custGeom>
              <a:avLst/>
              <a:gdLst>
                <a:gd name="T0" fmla="*/ 1332628 w 2969116"/>
                <a:gd name="T1" fmla="*/ 2207871 h 2910073"/>
                <a:gd name="T2" fmla="*/ 1315965 w 2969116"/>
                <a:gd name="T3" fmla="*/ 2224739 h 2910073"/>
                <a:gd name="T4" fmla="*/ 1299463 w 2969116"/>
                <a:gd name="T5" fmla="*/ 2197576 h 2910073"/>
                <a:gd name="T6" fmla="*/ 2969116 w 2969116"/>
                <a:gd name="T7" fmla="*/ 1484558 h 2910073"/>
                <a:gd name="T8" fmla="*/ 2277174 w 2969116"/>
                <a:gd name="T9" fmla="*/ 2740043 h 2910073"/>
                <a:gd name="T10" fmla="*/ 2271609 w 2969116"/>
                <a:gd name="T11" fmla="*/ 2743220 h 2910073"/>
                <a:gd name="T12" fmla="*/ 2438462 w 2969116"/>
                <a:gd name="T13" fmla="*/ 2910073 h 2910073"/>
                <a:gd name="T14" fmla="*/ 1518424 w 2969116"/>
                <a:gd name="T15" fmla="*/ 2910073 h 2910073"/>
                <a:gd name="T16" fmla="*/ 1518424 w 2969116"/>
                <a:gd name="T17" fmla="*/ 1990035 h 2910073"/>
                <a:gd name="T18" fmla="*/ 1712626 w 2969116"/>
                <a:gd name="T19" fmla="*/ 2184237 h 2910073"/>
                <a:gd name="T20" fmla="*/ 1772305 w 2969116"/>
                <a:gd name="T21" fmla="*/ 2165711 h 2910073"/>
                <a:gd name="T22" fmla="*/ 2223804 w 2969116"/>
                <a:gd name="T23" fmla="*/ 1484558 h 2910073"/>
                <a:gd name="T24" fmla="*/ 1484558 w 2969116"/>
                <a:gd name="T25" fmla="*/ 745312 h 2910073"/>
                <a:gd name="T26" fmla="*/ 745312 w 2969116"/>
                <a:gd name="T27" fmla="*/ 1484558 h 2910073"/>
                <a:gd name="T28" fmla="*/ 760331 w 2969116"/>
                <a:gd name="T29" fmla="*/ 1633542 h 2910073"/>
                <a:gd name="T30" fmla="*/ 776482 w 2969116"/>
                <a:gd name="T31" fmla="*/ 1685572 h 2910073"/>
                <a:gd name="T32" fmla="*/ 740539 w 2969116"/>
                <a:gd name="T33" fmla="*/ 1663736 h 2910073"/>
                <a:gd name="T34" fmla="*/ 32911 w 2969116"/>
                <a:gd name="T35" fmla="*/ 1484558 h 2910073"/>
                <a:gd name="T36" fmla="*/ 83 w 2969116"/>
                <a:gd name="T37" fmla="*/ 1486216 h 2910073"/>
                <a:gd name="T38" fmla="*/ 0 w 2969116"/>
                <a:gd name="T39" fmla="*/ 1484558 h 2910073"/>
                <a:gd name="T40" fmla="*/ 1484558 w 2969116"/>
                <a:gd name="T41" fmla="*/ 0 h 2910073"/>
                <a:gd name="T42" fmla="*/ 2969116 w 2969116"/>
                <a:gd name="T43" fmla="*/ 1484558 h 29100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69116"/>
                <a:gd name="T67" fmla="*/ 0 h 2910073"/>
                <a:gd name="T68" fmla="*/ 2969116 w 2969116"/>
                <a:gd name="T69" fmla="*/ 2910073 h 29100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69116" h="2910073">
                  <a:moveTo>
                    <a:pt x="1332628" y="2207871"/>
                  </a:moveTo>
                  <a:lnTo>
                    <a:pt x="1315965" y="2224739"/>
                  </a:lnTo>
                  <a:lnTo>
                    <a:pt x="1299463" y="2197576"/>
                  </a:lnTo>
                  <a:lnTo>
                    <a:pt x="1332628" y="2207871"/>
                  </a:lnTo>
                  <a:close/>
                  <a:moveTo>
                    <a:pt x="2969116" y="1484558"/>
                  </a:moveTo>
                  <a:cubicBezTo>
                    <a:pt x="2969116" y="2013009"/>
                    <a:pt x="2693003" y="2476970"/>
                    <a:pt x="2277174" y="2740043"/>
                  </a:cubicBezTo>
                  <a:lnTo>
                    <a:pt x="2271609" y="2743220"/>
                  </a:lnTo>
                  <a:lnTo>
                    <a:pt x="2438462" y="2910073"/>
                  </a:lnTo>
                  <a:lnTo>
                    <a:pt x="1518424" y="2910073"/>
                  </a:lnTo>
                  <a:lnTo>
                    <a:pt x="1518424" y="1990035"/>
                  </a:lnTo>
                  <a:lnTo>
                    <a:pt x="1712626" y="2184237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lose/>
                </a:path>
              </a:pathLst>
            </a:custGeom>
            <a:solidFill>
              <a:srgbClr val="F8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任意多边形 28">
              <a:extLst>
                <a:ext uri="{FF2B5EF4-FFF2-40B4-BE49-F238E27FC236}">
                  <a16:creationId xmlns:a16="http://schemas.microsoft.com/office/drawing/2014/main" id="{F1A78A24-053D-4130-AE96-A03E3DCF433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636328" y="-81041"/>
              <a:ext cx="2803108" cy="2965187"/>
            </a:xfrm>
            <a:custGeom>
              <a:avLst/>
              <a:gdLst>
                <a:gd name="T0" fmla="*/ 621042 w 2803108"/>
                <a:gd name="T1" fmla="*/ 1721756 h 2965187"/>
                <a:gd name="T2" fmla="*/ 608331 w 2803108"/>
                <a:gd name="T3" fmla="*/ 1689440 h 2965187"/>
                <a:gd name="T4" fmla="*/ 592737 w 2803108"/>
                <a:gd name="T5" fmla="*/ 1707301 h 2965187"/>
                <a:gd name="T6" fmla="*/ 2802546 w 2803108"/>
                <a:gd name="T7" fmla="*/ 1527174 h 2965187"/>
                <a:gd name="T8" fmla="*/ 2799005 w 2803108"/>
                <a:gd name="T9" fmla="*/ 1375234 h 2965187"/>
                <a:gd name="T10" fmla="*/ 1209092 w 2803108"/>
                <a:gd name="T11" fmla="*/ 4103 h 2965187"/>
                <a:gd name="T12" fmla="*/ 104528 w 2803108"/>
                <a:gd name="T13" fmla="*/ 630017 h 2965187"/>
                <a:gd name="T14" fmla="*/ 95946 w 2803108"/>
                <a:gd name="T15" fmla="*/ 643946 h 2965187"/>
                <a:gd name="T16" fmla="*/ 3849 w 2803108"/>
                <a:gd name="T17" fmla="*/ 551849 h 2965187"/>
                <a:gd name="T18" fmla="*/ 3849 w 2803108"/>
                <a:gd name="T19" fmla="*/ 795393 h 2965187"/>
                <a:gd name="T20" fmla="*/ 0 w 2803108"/>
                <a:gd name="T21" fmla="*/ 803463 h 2965187"/>
                <a:gd name="T22" fmla="*/ 3849 w 2803108"/>
                <a:gd name="T23" fmla="*/ 806823 h 2965187"/>
                <a:gd name="T24" fmla="*/ 3849 w 2803108"/>
                <a:gd name="T25" fmla="*/ 1471887 h 2965187"/>
                <a:gd name="T26" fmla="*/ 923887 w 2803108"/>
                <a:gd name="T27" fmla="*/ 1471887 h 2965187"/>
                <a:gd name="T28" fmla="*/ 642279 w 2803108"/>
                <a:gd name="T29" fmla="*/ 1190279 h 2965187"/>
                <a:gd name="T30" fmla="*/ 659733 w 2803108"/>
                <a:gd name="T31" fmla="*/ 1148928 h 2965187"/>
                <a:gd name="T32" fmla="*/ 1264011 w 2803108"/>
                <a:gd name="T33" fmla="*/ 747389 h 2965187"/>
                <a:gd name="T34" fmla="*/ 2055719 w 2803108"/>
                <a:gd name="T35" fmla="*/ 1430153 h 2965187"/>
                <a:gd name="T36" fmla="*/ 1372955 w 2803108"/>
                <a:gd name="T37" fmla="*/ 2221862 h 2965187"/>
                <a:gd name="T38" fmla="*/ 1223269 w 2803108"/>
                <a:gd name="T39" fmla="*/ 2217861 h 2965187"/>
                <a:gd name="T40" fmla="*/ 1170191 w 2803108"/>
                <a:gd name="T41" fmla="*/ 2205588 h 2965187"/>
                <a:gd name="T42" fmla="*/ 1194616 w 2803108"/>
                <a:gd name="T43" fmla="*/ 2239825 h 2965187"/>
                <a:gd name="T44" fmla="*/ 1425449 w 2803108"/>
                <a:gd name="T45" fmla="*/ 2932326 h 2965187"/>
                <a:gd name="T46" fmla="*/ 1426214 w 2803108"/>
                <a:gd name="T47" fmla="*/ 2965187 h 2965187"/>
                <a:gd name="T48" fmla="*/ 1427874 w 2803108"/>
                <a:gd name="T49" fmla="*/ 2965147 h 2965187"/>
                <a:gd name="T50" fmla="*/ 2802546 w 2803108"/>
                <a:gd name="T51" fmla="*/ 1527174 h 2965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03108"/>
                <a:gd name="T79" fmla="*/ 0 h 2965187"/>
                <a:gd name="T80" fmla="*/ 2803108 w 2803108"/>
                <a:gd name="T81" fmla="*/ 2965187 h 2965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03108" h="2965187">
                  <a:moveTo>
                    <a:pt x="621042" y="1721756"/>
                  </a:moveTo>
                  <a:lnTo>
                    <a:pt x="608331" y="1689440"/>
                  </a:lnTo>
                  <a:lnTo>
                    <a:pt x="592737" y="1707301"/>
                  </a:lnTo>
                  <a:lnTo>
                    <a:pt x="621042" y="1721756"/>
                  </a:lnTo>
                  <a:close/>
                  <a:moveTo>
                    <a:pt x="2802546" y="1527174"/>
                  </a:moveTo>
                  <a:cubicBezTo>
                    <a:pt x="2803923" y="1477030"/>
                    <a:pt x="2802781" y="1426339"/>
                    <a:pt x="2799005" y="1375234"/>
                  </a:cubicBezTo>
                  <a:cubicBezTo>
                    <a:pt x="2738590" y="557564"/>
                    <a:pt x="2026762" y="-56312"/>
                    <a:pt x="1209092" y="4103"/>
                  </a:cubicBezTo>
                  <a:cubicBezTo>
                    <a:pt x="747954" y="38175"/>
                    <a:pt x="351635" y="279433"/>
                    <a:pt x="104528" y="630017"/>
                  </a:cubicBezTo>
                  <a:lnTo>
                    <a:pt x="95946" y="643946"/>
                  </a:lnTo>
                  <a:lnTo>
                    <a:pt x="3849" y="551849"/>
                  </a:lnTo>
                  <a:lnTo>
                    <a:pt x="3849" y="795393"/>
                  </a:lnTo>
                  <a:lnTo>
                    <a:pt x="0" y="803463"/>
                  </a:lnTo>
                  <a:lnTo>
                    <a:pt x="3849" y="806823"/>
                  </a:lnTo>
                  <a:lnTo>
                    <a:pt x="3849" y="1471887"/>
                  </a:lnTo>
                  <a:lnTo>
                    <a:pt x="923887" y="1471887"/>
                  </a:lnTo>
                  <a:lnTo>
                    <a:pt x="642279" y="1190279"/>
                  </a:lnTo>
                  <a:lnTo>
                    <a:pt x="659733" y="1148928"/>
                  </a:lnTo>
                  <a:cubicBezTo>
                    <a:pt x="773311" y="926572"/>
                    <a:pt x="996809" y="767132"/>
                    <a:pt x="1264011" y="747389"/>
                  </a:cubicBezTo>
                  <a:cubicBezTo>
                    <a:pt x="1671175" y="717305"/>
                    <a:pt x="2025635" y="1022989"/>
                    <a:pt x="2055719" y="1430153"/>
                  </a:cubicBezTo>
                  <a:cubicBezTo>
                    <a:pt x="2085803" y="1837317"/>
                    <a:pt x="1780119" y="2191778"/>
                    <a:pt x="1372955" y="2221862"/>
                  </a:cubicBezTo>
                  <a:cubicBezTo>
                    <a:pt x="1322059" y="2225622"/>
                    <a:pt x="1271987" y="2224137"/>
                    <a:pt x="1223269" y="2217861"/>
                  </a:cubicBezTo>
                  <a:lnTo>
                    <a:pt x="1170191" y="2205588"/>
                  </a:lnTo>
                  <a:lnTo>
                    <a:pt x="1194616" y="2239825"/>
                  </a:lnTo>
                  <a:cubicBezTo>
                    <a:pt x="1324075" y="2441185"/>
                    <a:pt x="1406569" y="2676804"/>
                    <a:pt x="1425449" y="2932326"/>
                  </a:cubicBezTo>
                  <a:lnTo>
                    <a:pt x="1426214" y="2965187"/>
                  </a:lnTo>
                  <a:lnTo>
                    <a:pt x="1427874" y="2965147"/>
                  </a:lnTo>
                  <a:cubicBezTo>
                    <a:pt x="2194439" y="2908509"/>
                    <a:pt x="2781890" y="2279338"/>
                    <a:pt x="2802546" y="1527174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任意多边形 30">
              <a:extLst>
                <a:ext uri="{FF2B5EF4-FFF2-40B4-BE49-F238E27FC236}">
                  <a16:creationId xmlns:a16="http://schemas.microsoft.com/office/drawing/2014/main" id="{A40E28D9-47FF-4749-829A-778CCFA2BFD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572789" y="2837380"/>
              <a:ext cx="2800257" cy="2966877"/>
            </a:xfrm>
            <a:custGeom>
              <a:avLst/>
              <a:gdLst>
                <a:gd name="T0" fmla="*/ 585976 w 2800257"/>
                <a:gd name="T1" fmla="*/ 1694015 h 2966877"/>
                <a:gd name="T2" fmla="*/ 614014 w 2800257"/>
                <a:gd name="T3" fmla="*/ 1708984 h 2966877"/>
                <a:gd name="T4" fmla="*/ 601894 w 2800257"/>
                <a:gd name="T5" fmla="*/ 1676442 h 2966877"/>
                <a:gd name="T6" fmla="*/ 0 w 2800257"/>
                <a:gd name="T7" fmla="*/ 517489 h 2966877"/>
                <a:gd name="T8" fmla="*/ 0 w 2800257"/>
                <a:gd name="T9" fmla="*/ 1437527 h 2966877"/>
                <a:gd name="T10" fmla="*/ 920038 w 2800257"/>
                <a:gd name="T11" fmla="*/ 1437527 h 2966877"/>
                <a:gd name="T12" fmla="*/ 649713 w 2800257"/>
                <a:gd name="T13" fmla="*/ 1167202 h 2966877"/>
                <a:gd name="T14" fmla="*/ 663134 w 2800257"/>
                <a:gd name="T15" fmla="*/ 1136956 h 2966877"/>
                <a:gd name="T16" fmla="*/ 1274627 w 2800257"/>
                <a:gd name="T17" fmla="*/ 746492 h 2966877"/>
                <a:gd name="T18" fmla="*/ 2053765 w 2800257"/>
                <a:gd name="T19" fmla="*/ 1443567 h 2966877"/>
                <a:gd name="T20" fmla="*/ 1356690 w 2800257"/>
                <a:gd name="T21" fmla="*/ 2222705 h 2966877"/>
                <a:gd name="T22" fmla="*/ 1207102 w 2800257"/>
                <a:gd name="T23" fmla="*/ 2215978 h 2966877"/>
                <a:gd name="T24" fmla="*/ 1154256 w 2800257"/>
                <a:gd name="T25" fmla="*/ 2202740 h 2966877"/>
                <a:gd name="T26" fmla="*/ 1178053 w 2800257"/>
                <a:gd name="T27" fmla="*/ 2237416 h 2966877"/>
                <a:gd name="T28" fmla="*/ 1396232 w 2800257"/>
                <a:gd name="T29" fmla="*/ 2934008 h 2966877"/>
                <a:gd name="T30" fmla="*/ 1396399 w 2800257"/>
                <a:gd name="T31" fmla="*/ 2966877 h 2966877"/>
                <a:gd name="T32" fmla="*/ 1398059 w 2800257"/>
                <a:gd name="T33" fmla="*/ 2966868 h 2966877"/>
                <a:gd name="T34" fmla="*/ 2797928 w 2800257"/>
                <a:gd name="T35" fmla="*/ 1402199 h 2966877"/>
                <a:gd name="T36" fmla="*/ 1233259 w 2800257"/>
                <a:gd name="T37" fmla="*/ 2329 h 2966877"/>
                <a:gd name="T38" fmla="*/ 117475 w 2800257"/>
                <a:gd name="T39" fmla="*/ 608016 h 2966877"/>
                <a:gd name="T40" fmla="*/ 106943 w 2800257"/>
                <a:gd name="T41" fmla="*/ 624432 h 2966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0257"/>
                <a:gd name="T64" fmla="*/ 0 h 2966877"/>
                <a:gd name="T65" fmla="*/ 2800257 w 2800257"/>
                <a:gd name="T66" fmla="*/ 2966877 h 2966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0257" h="2966877">
                  <a:moveTo>
                    <a:pt x="585976" y="1694015"/>
                  </a:moveTo>
                  <a:lnTo>
                    <a:pt x="614014" y="1708984"/>
                  </a:lnTo>
                  <a:lnTo>
                    <a:pt x="601894" y="1676442"/>
                  </a:lnTo>
                  <a:lnTo>
                    <a:pt x="585976" y="1694015"/>
                  </a:lnTo>
                  <a:close/>
                  <a:moveTo>
                    <a:pt x="0" y="517489"/>
                  </a:moveTo>
                  <a:lnTo>
                    <a:pt x="0" y="1437527"/>
                  </a:lnTo>
                  <a:lnTo>
                    <a:pt x="920038" y="1437527"/>
                  </a:lnTo>
                  <a:lnTo>
                    <a:pt x="649713" y="1167202"/>
                  </a:lnTo>
                  <a:lnTo>
                    <a:pt x="663134" y="1136956"/>
                  </a:lnTo>
                  <a:cubicBezTo>
                    <a:pt x="780745" y="916705"/>
                    <a:pt x="1007110" y="761364"/>
                    <a:pt x="1274627" y="746492"/>
                  </a:cubicBezTo>
                  <a:cubicBezTo>
                    <a:pt x="1682272" y="723831"/>
                    <a:pt x="2031104" y="1035922"/>
                    <a:pt x="2053765" y="1443567"/>
                  </a:cubicBezTo>
                  <a:cubicBezTo>
                    <a:pt x="2076426" y="1851212"/>
                    <a:pt x="1764335" y="2200044"/>
                    <a:pt x="1356690" y="2222705"/>
                  </a:cubicBezTo>
                  <a:cubicBezTo>
                    <a:pt x="1305734" y="2225537"/>
                    <a:pt x="1255698" y="2223140"/>
                    <a:pt x="1207102" y="2215978"/>
                  </a:cubicBezTo>
                  <a:lnTo>
                    <a:pt x="1154256" y="2202740"/>
                  </a:lnTo>
                  <a:lnTo>
                    <a:pt x="1178053" y="2237416"/>
                  </a:lnTo>
                  <a:cubicBezTo>
                    <a:pt x="1303823" y="2441101"/>
                    <a:pt x="1382011" y="2678185"/>
                    <a:pt x="1396232" y="2934008"/>
                  </a:cubicBezTo>
                  <a:lnTo>
                    <a:pt x="1396399" y="2966877"/>
                  </a:lnTo>
                  <a:lnTo>
                    <a:pt x="1398059" y="2966868"/>
                  </a:lnTo>
                  <a:cubicBezTo>
                    <a:pt x="2216694" y="2921360"/>
                    <a:pt x="2843436" y="2220834"/>
                    <a:pt x="2797928" y="1402199"/>
                  </a:cubicBezTo>
                  <a:cubicBezTo>
                    <a:pt x="2752420" y="583564"/>
                    <a:pt x="2051894" y="-43179"/>
                    <a:pt x="1233259" y="2329"/>
                  </a:cubicBezTo>
                  <a:cubicBezTo>
                    <a:pt x="771577" y="27994"/>
                    <a:pt x="370928" y="261992"/>
                    <a:pt x="117475" y="608016"/>
                  </a:cubicBezTo>
                  <a:lnTo>
                    <a:pt x="106943" y="624432"/>
                  </a:lnTo>
                  <a:lnTo>
                    <a:pt x="0" y="517489"/>
                  </a:lnTo>
                  <a:close/>
                </a:path>
              </a:pathLst>
            </a:custGeom>
            <a:solidFill>
              <a:srgbClr val="FDE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B58B7602-4459-4470-8A13-C78A5B4D32FA}"/>
              </a:ext>
            </a:extLst>
          </p:cNvPr>
          <p:cNvSpPr txBox="1"/>
          <p:nvPr/>
        </p:nvSpPr>
        <p:spPr>
          <a:xfrm>
            <a:off x="6741041" y="2356853"/>
            <a:ext cx="318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Về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đích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7" name="nhạc trò chơ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7306" y="6679666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9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0" grpId="0"/>
      <p:bldP spid="20" grpId="1"/>
    </p:bldLst>
  </p:timing>
  <p:extLst>
    <p:ext uri="{E180D4A7-C9FB-4DFB-919C-405C955672EB}">
      <p14:showEvtLst xmlns:p14="http://schemas.microsoft.com/office/powerpoint/2010/main">
        <p14:playEvt time="1073" objId="7"/>
        <p14:pauseEvt time="11926" objId="7"/>
        <p14:stopEvt time="13409" objId="7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">
            <a:extLst>
              <a:ext uri="{FF2B5EF4-FFF2-40B4-BE49-F238E27FC236}">
                <a16:creationId xmlns:a16="http://schemas.microsoft.com/office/drawing/2014/main" id="{7A4D3D9E-D439-437C-8233-C16B40A5289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A74FFEEC-3D80-4C20-B111-C2E28769B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16" name="矩形 3">
              <a:extLst>
                <a:ext uri="{FF2B5EF4-FFF2-40B4-BE49-F238E27FC236}">
                  <a16:creationId xmlns:a16="http://schemas.microsoft.com/office/drawing/2014/main" id="{68C44416-F079-426A-8090-381D90B46959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32" y="5097639"/>
            <a:ext cx="5653543" cy="176036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5E8310-F19D-470F-8FC2-43378CF36124}"/>
              </a:ext>
            </a:extLst>
          </p:cNvPr>
          <p:cNvGrpSpPr/>
          <p:nvPr/>
        </p:nvGrpSpPr>
        <p:grpSpPr>
          <a:xfrm>
            <a:off x="3394549" y="2345446"/>
            <a:ext cx="1946625" cy="1946625"/>
            <a:chOff x="282419" y="898350"/>
            <a:chExt cx="1946625" cy="1946625"/>
          </a:xfrm>
        </p:grpSpPr>
        <p:pic>
          <p:nvPicPr>
            <p:cNvPr id="20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33F227A2-311D-4834-A89F-4ABC0A6DA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8E23DB-C973-4434-9FC1-B53B14EFAC22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CF5F1F-BB8E-46E8-AC06-739D9D8A1952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E8E64-91B5-4EC7-A1FE-49A36CF065D9}"/>
              </a:ext>
            </a:extLst>
          </p:cNvPr>
          <p:cNvGrpSpPr/>
          <p:nvPr/>
        </p:nvGrpSpPr>
        <p:grpSpPr>
          <a:xfrm>
            <a:off x="5855491" y="2293059"/>
            <a:ext cx="1653778" cy="1330325"/>
            <a:chOff x="2603898" y="1871663"/>
            <a:chExt cx="1653778" cy="1330325"/>
          </a:xfrm>
          <a:solidFill>
            <a:srgbClr val="FFFF00"/>
          </a:solidFill>
        </p:grpSpPr>
        <p:sp>
          <p:nvSpPr>
            <p:cNvPr id="24" name="任意多边形 12">
              <a:extLst>
                <a:ext uri="{FF2B5EF4-FFF2-40B4-BE49-F238E27FC236}">
                  <a16:creationId xmlns:a16="http://schemas.microsoft.com/office/drawing/2014/main" id="{81C00F2D-784E-4555-B2B9-52C4715AE2F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765624" y="1709937"/>
              <a:ext cx="1330325" cy="1653778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文本框 20">
              <a:extLst>
                <a:ext uri="{FF2B5EF4-FFF2-40B4-BE49-F238E27FC236}">
                  <a16:creationId xmlns:a16="http://schemas.microsoft.com/office/drawing/2014/main" id="{FED08D47-3761-46F7-8B2E-3FCADD919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063" y="2259727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4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746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18773 L 0.04028 -0.19305 C 0.04861 -0.19421 0.06146 -0.19444 0.07448 -0.19444 C 0.08958 -0.19444 0.10174 -0.19421 0.11007 -0.19305 L 0.1507 -0.1877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">
            <a:extLst>
              <a:ext uri="{FF2B5EF4-FFF2-40B4-BE49-F238E27FC236}">
                <a16:creationId xmlns:a16="http://schemas.microsoft.com/office/drawing/2014/main" id="{B5331B8F-8AF3-4A09-BF4B-55709C0005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F24D918-9873-4850-8D13-B9D74ED07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16" name="矩形 3">
              <a:extLst>
                <a:ext uri="{FF2B5EF4-FFF2-40B4-BE49-F238E27FC236}">
                  <a16:creationId xmlns:a16="http://schemas.microsoft.com/office/drawing/2014/main" id="{6090008E-2198-4FE8-A9F8-55DE6726A836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CC87E9-BE19-46A0-90BE-183A8BFF5C01}"/>
              </a:ext>
            </a:extLst>
          </p:cNvPr>
          <p:cNvSpPr/>
          <p:nvPr/>
        </p:nvSpPr>
        <p:spPr>
          <a:xfrm>
            <a:off x="6457185" y="2978017"/>
            <a:ext cx="4319672" cy="23291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BF031E-F55A-4B9E-B45B-44B3C537A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84" y="33861"/>
            <a:ext cx="605118" cy="6051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29" y="2417682"/>
            <a:ext cx="4899956" cy="342238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BC2FEB-58BF-4832-8FC7-0201B10F41CF}"/>
              </a:ext>
            </a:extLst>
          </p:cNvPr>
          <p:cNvSpPr txBox="1"/>
          <p:nvPr/>
        </p:nvSpPr>
        <p:spPr>
          <a:xfrm>
            <a:off x="2339677" y="4006896"/>
            <a:ext cx="3881402" cy="250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endParaRPr lang="zh-CN" altLang="en-US" sz="1350" dirty="0">
              <a:latin typeface="inpin heiti" charset="-122"/>
              <a:ea typeface="inpin heiti" charset="-122"/>
            </a:endParaRPr>
          </a:p>
          <a:p>
            <a:endParaRPr lang="zh-CN" altLang="en-US" sz="1350" dirty="0">
              <a:latin typeface="inpin heiti" charset="-122"/>
              <a:ea typeface="inpin heiti" charset="-122"/>
            </a:endParaRPr>
          </a:p>
          <a:p>
            <a:endParaRPr lang="zh-CN" altLang="en-US" sz="1350" dirty="0">
              <a:latin typeface="inpin heiti" charset="-122"/>
              <a:ea typeface="inpin heiti" charset="-122"/>
            </a:endParaRPr>
          </a:p>
          <a:p>
            <a:endParaRPr lang="zh-CN" altLang="en-US" sz="135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3164501" y="33861"/>
            <a:ext cx="4881899" cy="1439092"/>
          </a:xfrm>
          <a:prstGeom prst="wedgeEllipseCallout">
            <a:avLst>
              <a:gd name="adj1" fmla="val -47023"/>
              <a:gd name="adj2" fmla="val 122695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221079" y="1406365"/>
            <a:ext cx="3125587" cy="1059221"/>
          </a:xfrm>
          <a:prstGeom prst="wedgeEllipseCallout">
            <a:avLst>
              <a:gd name="adj1" fmla="val -97221"/>
              <a:gd name="adj2" fmla="val 122265"/>
            </a:avLst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Buổi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tập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có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bao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nhiêu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nữ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?</a:t>
            </a:r>
            <a:endParaRPr lang="zh-CN" altLang="en-US" sz="2400" dirty="0">
              <a:solidFill>
                <a:schemeClr val="bg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0000" y="318662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文本框 7">
            <a:extLst>
              <a:ext uri="{FF2B5EF4-FFF2-40B4-BE49-F238E27FC236}">
                <a16:creationId xmlns:a16="http://schemas.microsoft.com/office/drawing/2014/main" id="{890F2220-57F2-4C98-A18D-697978A03D3B}"/>
              </a:ext>
            </a:extLst>
          </p:cNvPr>
          <p:cNvSpPr txBox="1"/>
          <p:nvPr/>
        </p:nvSpPr>
        <p:spPr>
          <a:xfrm>
            <a:off x="7717360" y="2978017"/>
            <a:ext cx="256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9D7C7D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Bài</a:t>
            </a:r>
            <a:r>
              <a:rPr lang="en-US" altLang="zh-CN" sz="2800" dirty="0">
                <a:solidFill>
                  <a:srgbClr val="9D7C7D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9D7C7D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giải</a:t>
            </a:r>
            <a:endParaRPr lang="zh-CN" altLang="en-US" sz="2800" dirty="0">
              <a:solidFill>
                <a:srgbClr val="9D7C7D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395E853D-C2C3-4540-8939-3BEBBAD5C59F}"/>
              </a:ext>
            </a:extLst>
          </p:cNvPr>
          <p:cNvSpPr txBox="1"/>
          <p:nvPr/>
        </p:nvSpPr>
        <p:spPr>
          <a:xfrm>
            <a:off x="6529422" y="3315629"/>
            <a:ext cx="48186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Buổi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tập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múa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có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số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nữ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là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	6 x 3 = 18 (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nữ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	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Đáp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số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: 18 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nữ</a:t>
            </a:r>
            <a:endParaRPr lang="zh-CN" altLang="en-US" sz="2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inpin heiti" charset="-122"/>
              <a:cs typeface="Times New Roman" pitchFamily="18" charset="0"/>
            </a:endParaRPr>
          </a:p>
          <a:p>
            <a:endParaRPr lang="zh-CN" altLang="en-US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npin heiti" charset="-122"/>
              <a:ea typeface="inpin heiti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219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 animBg="1"/>
      <p:bldP spid="29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0" y="-12474"/>
            <a:ext cx="9144000" cy="6855520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2717295" y="2096713"/>
            <a:ext cx="6961322" cy="2108875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TIẾT HỌC ĐÃ KẾT THÚC</a:t>
            </a:r>
          </a:p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CHÚC CÁC BẠN NHIỀU </a:t>
            </a:r>
          </a:p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SỨC KHỎE</a:t>
            </a:r>
          </a:p>
        </p:txBody>
      </p:sp>
    </p:spTree>
    <p:extLst>
      <p:ext uri="{BB962C8B-B14F-4D97-AF65-F5344CB8AC3E}">
        <p14:creationId xmlns:p14="http://schemas.microsoft.com/office/powerpoint/2010/main" val="29231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59" y="2273208"/>
            <a:ext cx="3166878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4001128" y="582606"/>
            <a:ext cx="5258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5069" y="6679666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5">
            <a:extLst>
              <a:ext uri="{FF2B5EF4-FFF2-40B4-BE49-F238E27FC236}">
                <a16:creationId xmlns:a16="http://schemas.microsoft.com/office/drawing/2014/main" id="{2673F23B-0E6E-464E-826E-A982FD102A2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2" name="图片 2">
              <a:extLst>
                <a:ext uri="{FF2B5EF4-FFF2-40B4-BE49-F238E27FC236}">
                  <a16:creationId xmlns:a16="http://schemas.microsoft.com/office/drawing/2014/main" id="{CBCA8393-8FB4-4282-9140-E41D11B5E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53" name="矩形 3">
              <a:extLst>
                <a:ext uri="{FF2B5EF4-FFF2-40B4-BE49-F238E27FC236}">
                  <a16:creationId xmlns:a16="http://schemas.microsoft.com/office/drawing/2014/main" id="{1C00F48F-96FF-429C-887C-818DCB1116E0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8" name="椭圆 10">
            <a:extLst>
              <a:ext uri="{FF2B5EF4-FFF2-40B4-BE49-F238E27FC236}">
                <a16:creationId xmlns:a16="http://schemas.microsoft.com/office/drawing/2014/main" id="{E80CA69F-03CA-4131-A32C-FA91D383E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534" y="756231"/>
            <a:ext cx="1607344" cy="1607344"/>
          </a:xfrm>
          <a:prstGeom prst="ellipse">
            <a:avLst/>
          </a:prstGeom>
          <a:solidFill>
            <a:srgbClr val="FDEBB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366D72D1-5BF2-44E0-9815-4BE59ACB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812" y="756231"/>
            <a:ext cx="1607344" cy="1607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2811FCAB-29E1-49BE-979D-0D5120E1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393" y="756231"/>
            <a:ext cx="1607344" cy="16073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1" name="椭圆 13">
            <a:extLst>
              <a:ext uri="{FF2B5EF4-FFF2-40B4-BE49-F238E27FC236}">
                <a16:creationId xmlns:a16="http://schemas.microsoft.com/office/drawing/2014/main" id="{29A656EA-F658-4827-9216-2C4E35FA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951" y="774361"/>
            <a:ext cx="1607344" cy="16073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D2486168-4D30-4314-9678-E7C1877E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605" y="1120521"/>
            <a:ext cx="1422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4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id="{5C5F2755-F548-4540-91B8-3A4B7E9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771" y="1065845"/>
            <a:ext cx="15949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6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3" name="文本框 18">
            <a:extLst>
              <a:ext uri="{FF2B5EF4-FFF2-40B4-BE49-F238E27FC236}">
                <a16:creationId xmlns:a16="http://schemas.microsoft.com/office/drawing/2014/main" id="{9CFD6CE3-F66A-48F0-B550-2C56236DF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523" y="1120521"/>
            <a:ext cx="1502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7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5" name="文本框 18">
            <a:extLst>
              <a:ext uri="{FF2B5EF4-FFF2-40B4-BE49-F238E27FC236}">
                <a16:creationId xmlns:a16="http://schemas.microsoft.com/office/drawing/2014/main" id="{0ABC62F6-F3FD-40D4-8A82-0E39E9E7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081" y="1120521"/>
            <a:ext cx="1502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6029F29-2B5F-42FD-AA72-AE269FCE1364}"/>
              </a:ext>
            </a:extLst>
          </p:cNvPr>
          <p:cNvGrpSpPr/>
          <p:nvPr/>
        </p:nvGrpSpPr>
        <p:grpSpPr>
          <a:xfrm>
            <a:off x="7247364" y="3025096"/>
            <a:ext cx="1304694" cy="538108"/>
            <a:chOff x="5723364" y="4469836"/>
            <a:chExt cx="1304694" cy="538108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7255821E-BB35-4A5A-90E8-BB05C874DFCC}"/>
                </a:ext>
              </a:extLst>
            </p:cNvPr>
            <p:cNvSpPr/>
            <p:nvPr/>
          </p:nvSpPr>
          <p:spPr>
            <a:xfrm>
              <a:off x="5723364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文本框 27">
              <a:extLst>
                <a:ext uri="{FF2B5EF4-FFF2-40B4-BE49-F238E27FC236}">
                  <a16:creationId xmlns:a16="http://schemas.microsoft.com/office/drawing/2014/main" id="{0EB4377E-56B7-42E5-81AF-2CBAA8A4C90D}"/>
                </a:ext>
              </a:extLst>
            </p:cNvPr>
            <p:cNvSpPr txBox="1"/>
            <p:nvPr/>
          </p:nvSpPr>
          <p:spPr>
            <a:xfrm>
              <a:off x="6012524" y="4484724"/>
              <a:ext cx="1015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10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3CF2B7-17BB-476C-BC79-D59952D5E6C8}"/>
              </a:ext>
            </a:extLst>
          </p:cNvPr>
          <p:cNvGrpSpPr/>
          <p:nvPr/>
        </p:nvGrpSpPr>
        <p:grpSpPr>
          <a:xfrm>
            <a:off x="5516211" y="3037688"/>
            <a:ext cx="1248052" cy="535786"/>
            <a:chOff x="3992211" y="4482428"/>
            <a:chExt cx="1248052" cy="535786"/>
          </a:xfrm>
        </p:grpSpPr>
        <p:sp>
          <p:nvSpPr>
            <p:cNvPr id="37" name="矩形: 圆角 30">
              <a:extLst>
                <a:ext uri="{FF2B5EF4-FFF2-40B4-BE49-F238E27FC236}">
                  <a16:creationId xmlns:a16="http://schemas.microsoft.com/office/drawing/2014/main" id="{CCC4403B-4531-438B-896D-98369912399E}"/>
                </a:ext>
              </a:extLst>
            </p:cNvPr>
            <p:cNvSpPr/>
            <p:nvPr/>
          </p:nvSpPr>
          <p:spPr>
            <a:xfrm>
              <a:off x="3992211" y="4482428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AC3B7-6192-4B13-9DB0-4E86A9AE1049}"/>
                </a:ext>
              </a:extLst>
            </p:cNvPr>
            <p:cNvSpPr txBox="1"/>
            <p:nvPr/>
          </p:nvSpPr>
          <p:spPr>
            <a:xfrm>
              <a:off x="4311727" y="4494994"/>
              <a:ext cx="9285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81718-44C7-4BA8-98B7-968B02157C80}"/>
              </a:ext>
            </a:extLst>
          </p:cNvPr>
          <p:cNvGrpSpPr/>
          <p:nvPr/>
        </p:nvGrpSpPr>
        <p:grpSpPr>
          <a:xfrm>
            <a:off x="3784417" y="3009979"/>
            <a:ext cx="1149723" cy="545934"/>
            <a:chOff x="2260416" y="4454719"/>
            <a:chExt cx="1149723" cy="545934"/>
          </a:xfrm>
        </p:grpSpPr>
        <p:sp>
          <p:nvSpPr>
            <p:cNvPr id="38" name="矩形: 圆角 30">
              <a:extLst>
                <a:ext uri="{FF2B5EF4-FFF2-40B4-BE49-F238E27FC236}">
                  <a16:creationId xmlns:a16="http://schemas.microsoft.com/office/drawing/2014/main" id="{C32763B0-CC92-4D09-B414-3DCAE3EBB2AD}"/>
                </a:ext>
              </a:extLst>
            </p:cNvPr>
            <p:cNvSpPr/>
            <p:nvPr/>
          </p:nvSpPr>
          <p:spPr>
            <a:xfrm>
              <a:off x="2260416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ECE673-9E3C-40D8-BF78-F0A603F62153}"/>
                </a:ext>
              </a:extLst>
            </p:cNvPr>
            <p:cNvSpPr txBox="1"/>
            <p:nvPr/>
          </p:nvSpPr>
          <p:spPr>
            <a:xfrm>
              <a:off x="2686563" y="4454719"/>
              <a:ext cx="519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2A6A4C-9AB6-4061-832B-4243BDFF34E0}"/>
              </a:ext>
            </a:extLst>
          </p:cNvPr>
          <p:cNvGrpSpPr/>
          <p:nvPr/>
        </p:nvGrpSpPr>
        <p:grpSpPr>
          <a:xfrm>
            <a:off x="2056798" y="2978017"/>
            <a:ext cx="1149723" cy="577896"/>
            <a:chOff x="532797" y="4422757"/>
            <a:chExt cx="1149723" cy="577896"/>
          </a:xfrm>
        </p:grpSpPr>
        <p:sp>
          <p:nvSpPr>
            <p:cNvPr id="39" name="矩形: 圆角 30">
              <a:extLst>
                <a:ext uri="{FF2B5EF4-FFF2-40B4-BE49-F238E27FC236}">
                  <a16:creationId xmlns:a16="http://schemas.microsoft.com/office/drawing/2014/main" id="{ABDE681B-2835-4E06-BF57-1E320C4B1185}"/>
                </a:ext>
              </a:extLst>
            </p:cNvPr>
            <p:cNvSpPr/>
            <p:nvPr/>
          </p:nvSpPr>
          <p:spPr>
            <a:xfrm>
              <a:off x="532797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45BF36-9E5A-4064-873E-2ABDD03A84F4}"/>
                </a:ext>
              </a:extLst>
            </p:cNvPr>
            <p:cNvSpPr txBox="1"/>
            <p:nvPr/>
          </p:nvSpPr>
          <p:spPr>
            <a:xfrm>
              <a:off x="893982" y="4422757"/>
              <a:ext cx="519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sp>
        <p:nvSpPr>
          <p:cNvPr id="42" name="椭圆 13">
            <a:extLst>
              <a:ext uri="{FF2B5EF4-FFF2-40B4-BE49-F238E27FC236}">
                <a16:creationId xmlns:a16="http://schemas.microsoft.com/office/drawing/2014/main" id="{F872A468-63E9-43E0-885F-0C450364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639" y="774361"/>
            <a:ext cx="1607344" cy="1607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44" name="文本框 18">
            <a:extLst>
              <a:ext uri="{FF2B5EF4-FFF2-40B4-BE49-F238E27FC236}">
                <a16:creationId xmlns:a16="http://schemas.microsoft.com/office/drawing/2014/main" id="{DF018BF7-6C72-4A03-9D6F-1B0A8152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8769" y="1120521"/>
            <a:ext cx="1502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0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CAE7E6-AAA8-4C4B-B5E1-6FF3A0330317}"/>
              </a:ext>
            </a:extLst>
          </p:cNvPr>
          <p:cNvGrpSpPr/>
          <p:nvPr/>
        </p:nvGrpSpPr>
        <p:grpSpPr>
          <a:xfrm>
            <a:off x="8981052" y="3025096"/>
            <a:ext cx="1449168" cy="538108"/>
            <a:chOff x="7457052" y="4469836"/>
            <a:chExt cx="1449168" cy="538108"/>
          </a:xfrm>
        </p:grpSpPr>
        <p:sp>
          <p:nvSpPr>
            <p:cNvPr id="43" name="矩形: 圆角 30">
              <a:extLst>
                <a:ext uri="{FF2B5EF4-FFF2-40B4-BE49-F238E27FC236}">
                  <a16:creationId xmlns:a16="http://schemas.microsoft.com/office/drawing/2014/main" id="{AE5B310A-DD09-42BB-BF66-C5251177AC67}"/>
                </a:ext>
              </a:extLst>
            </p:cNvPr>
            <p:cNvSpPr/>
            <p:nvPr/>
          </p:nvSpPr>
          <p:spPr>
            <a:xfrm>
              <a:off x="7457052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文本框 27">
              <a:extLst>
                <a:ext uri="{FF2B5EF4-FFF2-40B4-BE49-F238E27FC236}">
                  <a16:creationId xmlns:a16="http://schemas.microsoft.com/office/drawing/2014/main" id="{6DE5D6BB-DBE4-4277-9044-79AC07FAB4B7}"/>
                </a:ext>
              </a:extLst>
            </p:cNvPr>
            <p:cNvSpPr txBox="1"/>
            <p:nvPr/>
          </p:nvSpPr>
          <p:spPr>
            <a:xfrm>
              <a:off x="7890686" y="4484724"/>
              <a:ext cx="1015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5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EC8898-82B9-4B15-913E-4A1CFAC7D1F4}"/>
              </a:ext>
            </a:extLst>
          </p:cNvPr>
          <p:cNvCxnSpPr>
            <a:cxnSpLocks/>
          </p:cNvCxnSpPr>
          <p:nvPr/>
        </p:nvCxnSpPr>
        <p:spPr>
          <a:xfrm>
            <a:off x="2700861" y="2363576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6B585D-8F4C-4BF1-B11E-27AEA49C1F7B}"/>
              </a:ext>
            </a:extLst>
          </p:cNvPr>
          <p:cNvCxnSpPr>
            <a:cxnSpLocks/>
          </p:cNvCxnSpPr>
          <p:nvPr/>
        </p:nvCxnSpPr>
        <p:spPr>
          <a:xfrm>
            <a:off x="4434549" y="2338418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3C7143-C58C-4343-B76A-865AC02DABD1}"/>
              </a:ext>
            </a:extLst>
          </p:cNvPr>
          <p:cNvCxnSpPr>
            <a:cxnSpLocks/>
          </p:cNvCxnSpPr>
          <p:nvPr/>
        </p:nvCxnSpPr>
        <p:spPr>
          <a:xfrm>
            <a:off x="6096000" y="2338418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55AFBD-8AA4-43C8-8AC7-F76A9D626EAB}"/>
              </a:ext>
            </a:extLst>
          </p:cNvPr>
          <p:cNvCxnSpPr>
            <a:cxnSpLocks/>
          </p:cNvCxnSpPr>
          <p:nvPr/>
        </p:nvCxnSpPr>
        <p:spPr>
          <a:xfrm>
            <a:off x="7829688" y="2351010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80CDDB-EFCF-41FC-9291-A91B5D89ACDB}"/>
              </a:ext>
            </a:extLst>
          </p:cNvPr>
          <p:cNvCxnSpPr>
            <a:cxnSpLocks/>
          </p:cNvCxnSpPr>
          <p:nvPr/>
        </p:nvCxnSpPr>
        <p:spPr>
          <a:xfrm>
            <a:off x="9635613" y="2363576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E47F13-A678-4082-B509-475A167E3DE3}"/>
              </a:ext>
            </a:extLst>
          </p:cNvPr>
          <p:cNvSpPr txBox="1"/>
          <p:nvPr/>
        </p:nvSpPr>
        <p:spPr>
          <a:xfrm>
            <a:off x="4470357" y="247714"/>
            <a:ext cx="526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TRÒ CHƠI: BẮT BÓNG</a:t>
            </a:r>
            <a:endParaRPr lang="en-US" sz="28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0.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5.55556E-7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3.05556E-6 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4.16667E-6 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4.72222E-6 0.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5.55556E-7 0.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2.22222E-6 0.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1.11111E-6 0.2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1.94444E-6 0.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2.22222E-6 0.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0.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2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0.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0.2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0.2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/>
      <p:bldP spid="16" grpId="1"/>
      <p:bldP spid="19" grpId="0"/>
      <p:bldP spid="19" grpId="1"/>
      <p:bldP spid="33" grpId="0"/>
      <p:bldP spid="33" grpId="1"/>
      <p:bldP spid="35" grpId="0"/>
      <p:bldP spid="35" grpId="1"/>
      <p:bldP spid="42" grpId="0" animBg="1"/>
      <p:bldP spid="44" grpId="0"/>
      <p:bldP spid="4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5">
            <a:extLst>
              <a:ext uri="{FF2B5EF4-FFF2-40B4-BE49-F238E27FC236}">
                <a16:creationId xmlns:a16="http://schemas.microsoft.com/office/drawing/2014/main" id="{9947B539-A455-4D62-9559-7BE33294C13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图片 2">
              <a:extLst>
                <a:ext uri="{FF2B5EF4-FFF2-40B4-BE49-F238E27FC236}">
                  <a16:creationId xmlns:a16="http://schemas.microsoft.com/office/drawing/2014/main" id="{2ABBEE39-BC7C-4269-AFD2-1F001143B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25" name="矩形 3">
              <a:extLst>
                <a:ext uri="{FF2B5EF4-FFF2-40B4-BE49-F238E27FC236}">
                  <a16:creationId xmlns:a16="http://schemas.microsoft.com/office/drawing/2014/main" id="{65CB4808-31B1-4E56-9B3E-2DDE5E8A4B1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EB065AE-C2F0-4F19-87FF-5C32D4BD7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18" y="3717948"/>
            <a:ext cx="2356304" cy="3083032"/>
          </a:xfrm>
          <a:prstGeom prst="rect">
            <a:avLst/>
          </a:prstGeom>
        </p:spPr>
      </p:pic>
      <p:sp>
        <p:nvSpPr>
          <p:cNvPr id="17" name="矩形: 圆角 9">
            <a:extLst>
              <a:ext uri="{FF2B5EF4-FFF2-40B4-BE49-F238E27FC236}">
                <a16:creationId xmlns:a16="http://schemas.microsoft.com/office/drawing/2014/main" id="{E09D115E-602B-4EF5-91A4-037410B0B568}"/>
              </a:ext>
            </a:extLst>
          </p:cNvPr>
          <p:cNvSpPr/>
          <p:nvPr/>
        </p:nvSpPr>
        <p:spPr>
          <a:xfrm>
            <a:off x="3206521" y="611757"/>
            <a:ext cx="1976087" cy="723466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文本框 10">
            <a:extLst>
              <a:ext uri="{FF2B5EF4-FFF2-40B4-BE49-F238E27FC236}">
                <a16:creationId xmlns:a16="http://schemas.microsoft.com/office/drawing/2014/main" id="{96575436-138B-43BC-A78E-0DD064573E27}"/>
              </a:ext>
            </a:extLst>
          </p:cNvPr>
          <p:cNvSpPr txBox="1"/>
          <p:nvPr/>
        </p:nvSpPr>
        <p:spPr>
          <a:xfrm>
            <a:off x="3423231" y="611758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Thy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19" name="矩形: 圆角 12">
            <a:extLst>
              <a:ext uri="{FF2B5EF4-FFF2-40B4-BE49-F238E27FC236}">
                <a16:creationId xmlns:a16="http://schemas.microsoft.com/office/drawing/2014/main" id="{1F23602A-AA73-4F5B-A1A5-C0817A1926F7}"/>
              </a:ext>
            </a:extLst>
          </p:cNvPr>
          <p:cNvSpPr/>
          <p:nvPr/>
        </p:nvSpPr>
        <p:spPr>
          <a:xfrm>
            <a:off x="3206520" y="2078142"/>
            <a:ext cx="1944882" cy="712041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3423230" y="2122457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Hải</a:t>
            </a:r>
            <a:endParaRPr lang="zh-CN" altLang="en-US" sz="3200" b="1" dirty="0"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764" y="106099"/>
            <a:ext cx="1800156" cy="137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763" y="1623075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400" y="1634061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624295" y="1196532"/>
            <a:ext cx="202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5168927" y="3284526"/>
            <a:ext cx="5189056" cy="1589214"/>
          </a:xfrm>
          <a:prstGeom prst="cloudCallout">
            <a:avLst>
              <a:gd name="adj1" fmla="val -82911"/>
              <a:gd name="adj2" fmla="val 90736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7053" y="3573475"/>
            <a:ext cx="4261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6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">
            <a:extLst>
              <a:ext uri="{FF2B5EF4-FFF2-40B4-BE49-F238E27FC236}">
                <a16:creationId xmlns:a16="http://schemas.microsoft.com/office/drawing/2014/main" id="{97C0210B-9511-4515-869C-B8678528B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854ECD6A-795B-4CF5-A695-DFB2BA813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12" name="矩形 3">
              <a:extLst>
                <a:ext uri="{FF2B5EF4-FFF2-40B4-BE49-F238E27FC236}">
                  <a16:creationId xmlns:a16="http://schemas.microsoft.com/office/drawing/2014/main" id="{16D7EC9D-83E0-457B-9F2D-CA128B0DBEB8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ADAA11B-1C06-4C0A-B302-438F1073D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EE7991-94C5-42A6-B7B7-11C25B178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68" y="2432238"/>
            <a:ext cx="4189617" cy="3914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8854" y="925600"/>
            <a:ext cx="1027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094FE-D7E0-4D8C-881B-F27DA5CA9CC1}"/>
              </a:ext>
            </a:extLst>
          </p:cNvPr>
          <p:cNvSpPr/>
          <p:nvPr/>
        </p:nvSpPr>
        <p:spPr>
          <a:xfrm>
            <a:off x="2374855" y="1382693"/>
            <a:ext cx="8294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(2)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Gấp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lên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nhiều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FD61DD-94E3-44D2-8A2E-D6B24DECBB6C}"/>
              </a:ext>
            </a:extLst>
          </p:cNvPr>
          <p:cNvSpPr txBox="1"/>
          <p:nvPr/>
        </p:nvSpPr>
        <p:spPr>
          <a:xfrm>
            <a:off x="2931007" y="356118"/>
            <a:ext cx="726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5">
            <a:extLst>
              <a:ext uri="{FF2B5EF4-FFF2-40B4-BE49-F238E27FC236}">
                <a16:creationId xmlns:a16="http://schemas.microsoft.com/office/drawing/2014/main" id="{204DDA73-5053-4179-857F-1A50745485B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" name="图片 2">
              <a:extLst>
                <a:ext uri="{FF2B5EF4-FFF2-40B4-BE49-F238E27FC236}">
                  <a16:creationId xmlns:a16="http://schemas.microsoft.com/office/drawing/2014/main" id="{2D271D3D-9D1D-4C5A-8163-9BD71AA3D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26" name="矩形 3">
              <a:extLst>
                <a:ext uri="{FF2B5EF4-FFF2-40B4-BE49-F238E27FC236}">
                  <a16:creationId xmlns:a16="http://schemas.microsoft.com/office/drawing/2014/main" id="{47713B84-0952-4726-A887-F9B3D57CA69D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F74F02C-F05A-400B-8028-0814776A6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813" y="21644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6809CF-1D29-460F-8C4D-6ABB34F00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446" y="756227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B065AE-C2F0-4F19-87FF-5C32D4BD79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18" y="3067816"/>
            <a:ext cx="2356304" cy="3733165"/>
          </a:xfrm>
          <a:prstGeom prst="rect">
            <a:avLst/>
          </a:prstGeom>
        </p:spPr>
      </p:pic>
      <p:sp>
        <p:nvSpPr>
          <p:cNvPr id="17" name="矩形: 圆角 9">
            <a:extLst>
              <a:ext uri="{FF2B5EF4-FFF2-40B4-BE49-F238E27FC236}">
                <a16:creationId xmlns:a16="http://schemas.microsoft.com/office/drawing/2014/main" id="{E09D115E-602B-4EF5-91A4-037410B0B568}"/>
              </a:ext>
            </a:extLst>
          </p:cNvPr>
          <p:cNvSpPr/>
          <p:nvPr/>
        </p:nvSpPr>
        <p:spPr>
          <a:xfrm>
            <a:off x="3302867" y="611757"/>
            <a:ext cx="1976087" cy="723466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文本框 10">
            <a:extLst>
              <a:ext uri="{FF2B5EF4-FFF2-40B4-BE49-F238E27FC236}">
                <a16:creationId xmlns:a16="http://schemas.microsoft.com/office/drawing/2014/main" id="{96575436-138B-43BC-A78E-0DD064573E27}"/>
              </a:ext>
            </a:extLst>
          </p:cNvPr>
          <p:cNvSpPr txBox="1"/>
          <p:nvPr/>
        </p:nvSpPr>
        <p:spPr>
          <a:xfrm>
            <a:off x="3495468" y="611758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Thy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19" name="矩形: 圆角 12">
            <a:extLst>
              <a:ext uri="{FF2B5EF4-FFF2-40B4-BE49-F238E27FC236}">
                <a16:creationId xmlns:a16="http://schemas.microsoft.com/office/drawing/2014/main" id="{1F23602A-AA73-4F5B-A1A5-C0817A1926F7}"/>
              </a:ext>
            </a:extLst>
          </p:cNvPr>
          <p:cNvSpPr/>
          <p:nvPr/>
        </p:nvSpPr>
        <p:spPr>
          <a:xfrm>
            <a:off x="3302866" y="2078142"/>
            <a:ext cx="1944882" cy="712041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3519576" y="2122457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Hải</a:t>
            </a:r>
            <a:endParaRPr lang="zh-CN" altLang="en-US" sz="3200" b="1" dirty="0"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6110" y="106099"/>
            <a:ext cx="1800156" cy="137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6109" y="1623075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8746" y="1634061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05008" y="3355967"/>
            <a:ext cx="648026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4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>
            <a:extLst>
              <a:ext uri="{FF2B5EF4-FFF2-40B4-BE49-F238E27FC236}">
                <a16:creationId xmlns:a16="http://schemas.microsoft.com/office/drawing/2014/main" id="{0C92291B-9DA2-4B31-996C-E1CEA971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29718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>
            <a:extLst>
              <a:ext uri="{FF2B5EF4-FFF2-40B4-BE49-F238E27FC236}">
                <a16:creationId xmlns:a16="http://schemas.microsoft.com/office/drawing/2014/main" id="{FADC5F1A-2D4A-4571-8914-531276C42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92463"/>
            <a:ext cx="10683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>
            <a:extLst>
              <a:ext uri="{FF2B5EF4-FFF2-40B4-BE49-F238E27FC236}">
                <a16:creationId xmlns:a16="http://schemas.microsoft.com/office/drawing/2014/main" id="{A043F62C-3193-4870-89DE-16E288A7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016375"/>
            <a:ext cx="51720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val 1">
            <a:extLst>
              <a:ext uri="{FF2B5EF4-FFF2-40B4-BE49-F238E27FC236}">
                <a16:creationId xmlns:a16="http://schemas.microsoft.com/office/drawing/2014/main" id="{37251C50-8260-490C-BA76-211F5C45B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5922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cxnSp>
        <p:nvCxnSpPr>
          <p:cNvPr id="4102" name="Straight Connector 56">
            <a:extLst>
              <a:ext uri="{FF2B5EF4-FFF2-40B4-BE49-F238E27FC236}">
                <a16:creationId xmlns:a16="http://schemas.microsoft.com/office/drawing/2014/main" id="{0CC6A7E4-E49F-4A52-8DA5-41DBBD0C3F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0313" y="4003675"/>
            <a:ext cx="9144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3" name="Oval 1">
            <a:extLst>
              <a:ext uri="{FF2B5EF4-FFF2-40B4-BE49-F238E27FC236}">
                <a16:creationId xmlns:a16="http://schemas.microsoft.com/office/drawing/2014/main" id="{214893AF-A81F-49F1-ACE4-9D3231E1C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725" y="395922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4104" name="TextBox 52">
            <a:extLst>
              <a:ext uri="{FF2B5EF4-FFF2-40B4-BE49-F238E27FC236}">
                <a16:creationId xmlns:a16="http://schemas.microsoft.com/office/drawing/2014/main" id="{4072B2F5-DFC9-47DF-AA06-7A02184FB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358616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</a:t>
            </a:r>
          </a:p>
        </p:txBody>
      </p:sp>
      <p:sp>
        <p:nvSpPr>
          <p:cNvPr id="4105" name="TextBox 59">
            <a:extLst>
              <a:ext uri="{FF2B5EF4-FFF2-40B4-BE49-F238E27FC236}">
                <a16:creationId xmlns:a16="http://schemas.microsoft.com/office/drawing/2014/main" id="{80C0DC1F-D833-4101-8AC0-70AF7D1D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3492500"/>
            <a:ext cx="79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2 cm</a:t>
            </a:r>
          </a:p>
        </p:txBody>
      </p:sp>
      <p:pic>
        <p:nvPicPr>
          <p:cNvPr id="4106" name="Picture 7">
            <a:extLst>
              <a:ext uri="{FF2B5EF4-FFF2-40B4-BE49-F238E27FC236}">
                <a16:creationId xmlns:a16="http://schemas.microsoft.com/office/drawing/2014/main" id="{46EAFC49-B8BF-48D7-A877-723B6C1CE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4152900"/>
            <a:ext cx="885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6">
            <a:extLst>
              <a:ext uri="{FF2B5EF4-FFF2-40B4-BE49-F238E27FC236}">
                <a16:creationId xmlns:a16="http://schemas.microsoft.com/office/drawing/2014/main" id="{C8DECA9C-1211-4F12-BD5A-99B0E63EF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972050"/>
            <a:ext cx="52752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Oval 1">
            <a:extLst>
              <a:ext uri="{FF2B5EF4-FFF2-40B4-BE49-F238E27FC236}">
                <a16:creationId xmlns:a16="http://schemas.microsoft.com/office/drawing/2014/main" id="{B0ECEFF9-5C00-4643-9291-2A00064B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49180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cxnSp>
        <p:nvCxnSpPr>
          <p:cNvPr id="4109" name="Straight Connector 63">
            <a:extLst>
              <a:ext uri="{FF2B5EF4-FFF2-40B4-BE49-F238E27FC236}">
                <a16:creationId xmlns:a16="http://schemas.microsoft.com/office/drawing/2014/main" id="{1D7BA943-73B8-4E4A-A5D3-402364C63B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92375" y="4962525"/>
            <a:ext cx="9144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0" name="Oval 1">
            <a:extLst>
              <a:ext uri="{FF2B5EF4-FFF2-40B4-BE49-F238E27FC236}">
                <a16:creationId xmlns:a16="http://schemas.microsoft.com/office/drawing/2014/main" id="{D8AC1D74-F87B-4FDC-AB6E-15700DC96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49180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4111" name="TextBox 52">
            <a:extLst>
              <a:ext uri="{FF2B5EF4-FFF2-40B4-BE49-F238E27FC236}">
                <a16:creationId xmlns:a16="http://schemas.microsoft.com/office/drawing/2014/main" id="{D4A6E5A1-D7D8-404D-8FBE-C7AEDC6B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541838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</a:t>
            </a:r>
          </a:p>
        </p:txBody>
      </p:sp>
      <p:sp>
        <p:nvSpPr>
          <p:cNvPr id="4112" name="Oval 1">
            <a:extLst>
              <a:ext uri="{FF2B5EF4-FFF2-40B4-BE49-F238E27FC236}">
                <a16:creationId xmlns:a16="http://schemas.microsoft.com/office/drawing/2014/main" id="{516B0ABB-E60D-4E0B-B23D-CB3ADCDE8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2760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cxnSp>
        <p:nvCxnSpPr>
          <p:cNvPr id="4113" name="Straight Connector 67">
            <a:extLst>
              <a:ext uri="{FF2B5EF4-FFF2-40B4-BE49-F238E27FC236}">
                <a16:creationId xmlns:a16="http://schemas.microsoft.com/office/drawing/2014/main" id="{1CCC5F03-D112-4D0E-84AE-654F8AC5EE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6463" y="4972050"/>
            <a:ext cx="9144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4" name="Freeform 68">
            <a:extLst>
              <a:ext uri="{FF2B5EF4-FFF2-40B4-BE49-F238E27FC236}">
                <a16:creationId xmlns:a16="http://schemas.microsoft.com/office/drawing/2014/main" id="{87ED4E86-6E9D-4FB0-BB45-FAE07823D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4972050"/>
            <a:ext cx="2841625" cy="244475"/>
          </a:xfrm>
          <a:custGeom>
            <a:avLst/>
            <a:gdLst>
              <a:gd name="T0" fmla="*/ 0 w 1862667"/>
              <a:gd name="T1" fmla="*/ 0 h 251178"/>
              <a:gd name="T2" fmla="*/ 2147483646 w 1862667"/>
              <a:gd name="T3" fmla="*/ 103832 h 251178"/>
              <a:gd name="T4" fmla="*/ 2147483646 w 1862667"/>
              <a:gd name="T5" fmla="*/ 14321 h 251178"/>
              <a:gd name="T6" fmla="*/ 0 60000 65536"/>
              <a:gd name="T7" fmla="*/ 0 60000 65536"/>
              <a:gd name="T8" fmla="*/ 0 60000 65536"/>
              <a:gd name="T9" fmla="*/ 0 w 1862667"/>
              <a:gd name="T10" fmla="*/ 0 h 251178"/>
              <a:gd name="T11" fmla="*/ 1862667 w 1862667"/>
              <a:gd name="T12" fmla="*/ 251178 h 251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2667" h="251178">
                <a:moveTo>
                  <a:pt x="0" y="0"/>
                </a:moveTo>
                <a:cubicBezTo>
                  <a:pt x="306211" y="119945"/>
                  <a:pt x="612423" y="239890"/>
                  <a:pt x="922867" y="245534"/>
                </a:cubicBezTo>
                <a:cubicBezTo>
                  <a:pt x="1233311" y="251178"/>
                  <a:pt x="1547989" y="142522"/>
                  <a:pt x="1862667" y="33867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TextBox 69">
            <a:extLst>
              <a:ext uri="{FF2B5EF4-FFF2-40B4-BE49-F238E27FC236}">
                <a16:creationId xmlns:a16="http://schemas.microsoft.com/office/drawing/2014/main" id="{74F3F064-35ED-44BE-8CE9-919FFF65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5159375"/>
            <a:ext cx="77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? cm</a:t>
            </a:r>
          </a:p>
        </p:txBody>
      </p:sp>
      <p:sp>
        <p:nvSpPr>
          <p:cNvPr id="4116" name="Oval 1">
            <a:extLst>
              <a:ext uri="{FF2B5EF4-FFF2-40B4-BE49-F238E27FC236}">
                <a16:creationId xmlns:a16="http://schemas.microsoft.com/office/drawing/2014/main" id="{280B7D96-9D88-4283-ADAC-4F4B0C3B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492283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4117" name="Oval 1">
            <a:extLst>
              <a:ext uri="{FF2B5EF4-FFF2-40B4-BE49-F238E27FC236}">
                <a16:creationId xmlns:a16="http://schemas.microsoft.com/office/drawing/2014/main" id="{B7BFBCE1-ABE8-4E9E-AF7E-81164AC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493236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cxnSp>
        <p:nvCxnSpPr>
          <p:cNvPr id="4118" name="Straight Connector 74">
            <a:extLst>
              <a:ext uri="{FF2B5EF4-FFF2-40B4-BE49-F238E27FC236}">
                <a16:creationId xmlns:a16="http://schemas.microsoft.com/office/drawing/2014/main" id="{96EFAAC8-EB2A-47F6-8A5D-4F683CDECD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1663" y="4976813"/>
            <a:ext cx="9144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9" name="TextBox 52">
            <a:extLst>
              <a:ext uri="{FF2B5EF4-FFF2-40B4-BE49-F238E27FC236}">
                <a16:creationId xmlns:a16="http://schemas.microsoft.com/office/drawing/2014/main" id="{521A737F-9EC3-4EED-AF70-B81733AB7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355441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</a:t>
            </a:r>
          </a:p>
        </p:txBody>
      </p:sp>
      <p:sp>
        <p:nvSpPr>
          <p:cNvPr id="4120" name="TextBox 52">
            <a:extLst>
              <a:ext uri="{FF2B5EF4-FFF2-40B4-BE49-F238E27FC236}">
                <a16:creationId xmlns:a16="http://schemas.microsoft.com/office/drawing/2014/main" id="{1CA785E2-D5F3-4137-BC33-47480017C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4530725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</a:t>
            </a:r>
          </a:p>
        </p:txBody>
      </p:sp>
      <p:sp>
        <p:nvSpPr>
          <p:cNvPr id="17433" name="Rectangle 55">
            <a:extLst>
              <a:ext uri="{FF2B5EF4-FFF2-40B4-BE49-F238E27FC236}">
                <a16:creationId xmlns:a16="http://schemas.microsoft.com/office/drawing/2014/main" id="{2F6345C3-1050-45B1-9459-8B2AC455D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91000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73"/>
                </a:solidFill>
                <a:latin typeface="UNI Chu truyen thong" pitchFamily="2" charset="0"/>
              </a:rPr>
              <a:t> </a:t>
            </a:r>
            <a:r>
              <a:rPr lang="en-US" altLang="en-US" b="1">
                <a:solidFill>
                  <a:srgbClr val="000073"/>
                </a:solidFill>
                <a:latin typeface="UNI Chu viet tay" pitchFamily="2" charset="0"/>
              </a:rPr>
              <a:t>        </a:t>
            </a:r>
            <a:endParaRPr lang="en-US" altLang="en-US" b="1">
              <a:solidFill>
                <a:srgbClr val="000073"/>
              </a:solidFill>
              <a:latin typeface=".VnTime" panose="020B7200000000000000" pitchFamily="34" charset="0"/>
            </a:endParaRPr>
          </a:p>
        </p:txBody>
      </p:sp>
      <p:sp>
        <p:nvSpPr>
          <p:cNvPr id="4122" name="Rectangle 43">
            <a:extLst>
              <a:ext uri="{FF2B5EF4-FFF2-40B4-BE49-F238E27FC236}">
                <a16:creationId xmlns:a16="http://schemas.microsoft.com/office/drawing/2014/main" id="{66988845-06DC-4091-B57D-D7889E0CF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00"/>
            <a:ext cx="990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Đoạn thẳng AB dài 2 cm, đoạn thẳng CD dài  gấp 3 lần đoạn thẳng AB. Hỏi đoạn thẳng CD dài mấy xăng – ti –mét ? </a:t>
            </a:r>
          </a:p>
        </p:txBody>
      </p:sp>
      <p:sp>
        <p:nvSpPr>
          <p:cNvPr id="4123" name="AutoShape 28">
            <a:extLst>
              <a:ext uri="{FF2B5EF4-FFF2-40B4-BE49-F238E27FC236}">
                <a16:creationId xmlns:a16="http://schemas.microsoft.com/office/drawing/2014/main" id="{09729976-7B42-43EE-B856-426D6B02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E6A8B2-BF44-4F30-8303-EC747DFBAC91}"/>
              </a:ext>
            </a:extLst>
          </p:cNvPr>
          <p:cNvCxnSpPr/>
          <p:nvPr/>
        </p:nvCxnSpPr>
        <p:spPr bwMode="auto">
          <a:xfrm>
            <a:off x="4922838" y="1981200"/>
            <a:ext cx="1858962" cy="0"/>
          </a:xfrm>
          <a:prstGeom prst="line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B730C3-320A-41BC-A6AD-A5EEB39AA9BA}"/>
              </a:ext>
            </a:extLst>
          </p:cNvPr>
          <p:cNvCxnSpPr/>
          <p:nvPr/>
        </p:nvCxnSpPr>
        <p:spPr bwMode="auto">
          <a:xfrm>
            <a:off x="8610600" y="1981200"/>
            <a:ext cx="2438400" cy="0"/>
          </a:xfrm>
          <a:prstGeom prst="line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2A04E19-D332-4C3D-AB94-DE711D90DDA1}"/>
              </a:ext>
            </a:extLst>
          </p:cNvPr>
          <p:cNvCxnSpPr/>
          <p:nvPr/>
        </p:nvCxnSpPr>
        <p:spPr bwMode="auto">
          <a:xfrm>
            <a:off x="4572000" y="2478088"/>
            <a:ext cx="5410200" cy="0"/>
          </a:xfrm>
          <a:prstGeom prst="line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C033C4-4A6C-49AD-984B-794DB6F83F5C}"/>
              </a:ext>
            </a:extLst>
          </p:cNvPr>
          <p:cNvCxnSpPr/>
          <p:nvPr/>
        </p:nvCxnSpPr>
        <p:spPr bwMode="auto">
          <a:xfrm>
            <a:off x="1651000" y="2478088"/>
            <a:ext cx="2006600" cy="0"/>
          </a:xfrm>
          <a:prstGeom prst="line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19653E-6 L 0.10643 2.19653E-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3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9942E-6 L 0.10816 -3.69942E-6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40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47 -0.00069 L 0.21181 -0.00069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40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3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89 -0.00069 L 0.31597 -0.00069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100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3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3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3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 autoUpdateAnimBg="0"/>
      <p:bldP spid="4103" grpId="0" animBg="1" autoUpdateAnimBg="0"/>
      <p:bldP spid="4104" grpId="0" autoUpdateAnimBg="0"/>
      <p:bldP spid="4105" grpId="0" autoUpdateAnimBg="0"/>
      <p:bldP spid="4108" grpId="0" animBg="1" autoUpdateAnimBg="0"/>
      <p:bldP spid="4110" grpId="0" animBg="1" autoUpdateAnimBg="0"/>
      <p:bldP spid="4111" grpId="0" autoUpdateAnimBg="0"/>
      <p:bldP spid="4112" grpId="0" animBg="1" autoUpdateAnimBg="0"/>
      <p:bldP spid="4115" grpId="0" autoUpdateAnimBg="0"/>
      <p:bldP spid="4116" grpId="0" animBg="1" autoUpdateAnimBg="0"/>
      <p:bldP spid="4117" grpId="0" animBg="1" autoUpdateAnimBg="0"/>
      <p:bldP spid="4119" grpId="0" autoUpdateAnimBg="0"/>
      <p:bldP spid="4120" grpId="0" autoUpdateAnimBg="0"/>
      <p:bldP spid="4122" grpId="0" autoUpdateAnimBg="0"/>
      <p:bldP spid="412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5">
            <a:extLst>
              <a:ext uri="{FF2B5EF4-FFF2-40B4-BE49-F238E27FC236}">
                <a16:creationId xmlns:a16="http://schemas.microsoft.com/office/drawing/2014/main" id="{99BEEEC6-DC9A-420A-9A05-F722E02A2E9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EFBEA"/>
          </a:solidFill>
        </p:grpSpPr>
        <p:pic>
          <p:nvPicPr>
            <p:cNvPr id="89" name="图片 2">
              <a:extLst>
                <a:ext uri="{FF2B5EF4-FFF2-40B4-BE49-F238E27FC236}">
                  <a16:creationId xmlns:a16="http://schemas.microsoft.com/office/drawing/2014/main" id="{959DAEBA-237F-433E-9127-DE8B47660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  <a:solidFill>
              <a:srgbClr val="FEFBEA">
                <a:alpha val="58000"/>
              </a:srgbClr>
            </a:solidFill>
          </p:spPr>
        </p:pic>
        <p:sp>
          <p:nvSpPr>
            <p:cNvPr id="90" name="矩形 3">
              <a:extLst>
                <a:ext uri="{FF2B5EF4-FFF2-40B4-BE49-F238E27FC236}">
                  <a16:creationId xmlns:a16="http://schemas.microsoft.com/office/drawing/2014/main" id="{AD424A48-DDC5-4CD1-8A9F-1267AEF53486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11EB4F-869D-48A3-BFED-9584143A88AA}"/>
              </a:ext>
            </a:extLst>
          </p:cNvPr>
          <p:cNvSpPr/>
          <p:nvPr/>
        </p:nvSpPr>
        <p:spPr>
          <a:xfrm>
            <a:off x="1703910" y="1017044"/>
            <a:ext cx="9896468" cy="549001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067669-CEA1-4C1D-A73A-324B2276F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70" y="4006896"/>
            <a:ext cx="2286871" cy="2889480"/>
          </a:xfrm>
          <a:prstGeom prst="rect">
            <a:avLst/>
          </a:prstGeom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641475" y="33862"/>
            <a:ext cx="8934450" cy="884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2cm,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808675" y="2795939"/>
            <a:ext cx="7115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287233" y="2767329"/>
            <a:ext cx="853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4186615" y="2161968"/>
            <a:ext cx="2703991" cy="1011317"/>
            <a:chOff x="576" y="1536"/>
            <a:chExt cx="912" cy="504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sz="2400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latin typeface="Times New Roman" pitchFamily="18" charset="0"/>
                </a:rPr>
                <a:t>2 cm</a:t>
              </a:r>
            </a:p>
          </p:txBody>
        </p:sp>
      </p:grp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3798316" y="3662783"/>
            <a:ext cx="996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10644616" y="3687772"/>
            <a:ext cx="812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5378781" y="1383864"/>
            <a:ext cx="2703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</a:rPr>
              <a:t>Tóm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</a:rPr>
              <a:t>tắt</a:t>
            </a:r>
            <a:endParaRPr lang="en-US" sz="36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6714179" y="4535578"/>
            <a:ext cx="2134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cm </a:t>
            </a:r>
          </a:p>
        </p:txBody>
      </p: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4186615" y="3039679"/>
            <a:ext cx="2703991" cy="1011317"/>
            <a:chOff x="576" y="1536"/>
            <a:chExt cx="912" cy="50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58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sz="2400"/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2 cm</a:t>
              </a:r>
            </a:p>
          </p:txBody>
        </p:sp>
      </p:grp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6320561" y="3041122"/>
            <a:ext cx="2703991" cy="1011317"/>
            <a:chOff x="576" y="1536"/>
            <a:chExt cx="912" cy="504"/>
          </a:xfrm>
        </p:grpSpPr>
        <p:grpSp>
          <p:nvGrpSpPr>
            <p:cNvPr id="64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7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8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9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65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sz="2400"/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2 cm</a:t>
              </a:r>
            </a:p>
          </p:txBody>
        </p:sp>
      </p:grp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8454507" y="3039680"/>
            <a:ext cx="2703991" cy="1011317"/>
            <a:chOff x="576" y="1536"/>
            <a:chExt cx="912" cy="504"/>
          </a:xfrm>
        </p:grpSpPr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72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sz="2400"/>
            </a:p>
          </p:txBody>
        </p:sp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2 cm</a:t>
              </a:r>
            </a:p>
          </p:txBody>
        </p:sp>
      </p:grpSp>
      <p:sp>
        <p:nvSpPr>
          <p:cNvPr id="77" name="AutoShape 20"/>
          <p:cNvSpPr>
            <a:spLocks/>
          </p:cNvSpPr>
          <p:nvPr/>
        </p:nvSpPr>
        <p:spPr bwMode="auto">
          <a:xfrm rot="16200000">
            <a:off x="7170736" y="1178450"/>
            <a:ext cx="415362" cy="6427908"/>
          </a:xfrm>
          <a:prstGeom prst="leftBrace">
            <a:avLst>
              <a:gd name="adj1" fmla="val 19618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cxnSp>
        <p:nvCxnSpPr>
          <p:cNvPr id="6" name="Straight Connector 5"/>
          <p:cNvCxnSpPr/>
          <p:nvPr/>
        </p:nvCxnSpPr>
        <p:spPr>
          <a:xfrm>
            <a:off x="4743802" y="492215"/>
            <a:ext cx="14455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828911" y="492215"/>
            <a:ext cx="1951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030517" y="843935"/>
            <a:ext cx="2889066" cy="72237"/>
            <a:chOff x="-1435704" y="3717948"/>
            <a:chExt cx="2889066" cy="72237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-1418046" y="3717948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-1435704" y="3790185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481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2" grpId="0"/>
      <p:bldP spid="53" grpId="0"/>
      <p:bldP spid="55" grpId="0"/>
      <p:bldP spid="77" grpId="0" animBg="1"/>
    </p:bldLst>
  </p:timing>
  <p:extLst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6|4.3|3.6|3.9|4.3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|9|9.4|0.7|1.1|4.8|1.6|9.8|26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6.5|8.4|29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9|19.1|11.4|29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9|21.2|2.8|10.7|3.4|8.5|9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0.8|3.4|1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618</Words>
  <Application>Microsoft Office PowerPoint</Application>
  <PresentationFormat>Widescreen</PresentationFormat>
  <Paragraphs>156</Paragraphs>
  <Slides>23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.VnTime</vt:lpstr>
      <vt:lpstr>Arial</vt:lpstr>
      <vt:lpstr>Calibri</vt:lpstr>
      <vt:lpstr>inpin heiti</vt:lpstr>
      <vt:lpstr>Times New Roman</vt:lpstr>
      <vt:lpstr>UNI Chu truyen thong</vt:lpstr>
      <vt:lpstr>UNI Chu viet tay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Lê Bích Mai</cp:lastModifiedBy>
  <cp:revision>95</cp:revision>
  <dcterms:created xsi:type="dcterms:W3CDTF">2021-08-31T15:03:38Z</dcterms:created>
  <dcterms:modified xsi:type="dcterms:W3CDTF">2021-10-19T21:06:14Z</dcterms:modified>
</cp:coreProperties>
</file>